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906" y="2649747"/>
            <a:ext cx="5768400" cy="289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609600" y="2912853"/>
            <a:ext cx="5131509" cy="1681386"/>
            <a:chOff x="748486" y="181200"/>
            <a:chExt cx="6870652" cy="2251231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00000">
              <a:off x="748486" y="531790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720000">
              <a:off x="1263932" y="397406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">
              <a:off x="1768696" y="306041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360000">
              <a:off x="2356574" y="231278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80000">
              <a:off x="2918670" y="207396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3"/>
            <a:stretch/>
          </p:blipFill>
          <p:spPr bwMode="auto">
            <a:xfrm>
              <a:off x="3527692" y="181200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0000">
              <a:off x="4106551" y="196681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60000">
              <a:off x="4739318" y="262863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rrowheads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">
              <a:off x="5332996" y="378195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 rot="720000">
              <a:off x="5931920" y="494035"/>
              <a:ext cx="108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35" name="Picture 11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0000">
              <a:off x="6539138" y="632431"/>
              <a:ext cx="1080000" cy="180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81001" y="4675720"/>
            <a:ext cx="56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Acrylic sheet: 3mm thick, nominally A3 and A4 pieces.</a:t>
            </a:r>
          </a:p>
          <a:p>
            <a:pPr algn="ctr"/>
            <a:r>
              <a:rPr lang="en-GB" b="1" dirty="0" smtClean="0"/>
              <a:t>Birch Laser Plywood: 3, 4 &amp; 6mm thick, circa </a:t>
            </a:r>
            <a:r>
              <a:rPr lang="en-GB" b="1" dirty="0" smtClean="0"/>
              <a:t>A2 </a:t>
            </a:r>
            <a:r>
              <a:rPr lang="en-GB" b="1" dirty="0" smtClean="0"/>
              <a:t>pieces.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9958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</dc:creator>
  <cp:lastModifiedBy>rich</cp:lastModifiedBy>
  <cp:revision>7</cp:revision>
  <dcterms:created xsi:type="dcterms:W3CDTF">2006-08-16T00:00:00Z</dcterms:created>
  <dcterms:modified xsi:type="dcterms:W3CDTF">2016-03-24T18:55:14Z</dcterms:modified>
</cp:coreProperties>
</file>