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36" r:id="rId3"/>
    <p:sldId id="338" r:id="rId4"/>
    <p:sldId id="349" r:id="rId5"/>
    <p:sldId id="346" r:id="rId6"/>
    <p:sldId id="344" r:id="rId7"/>
    <p:sldId id="350" r:id="rId8"/>
    <p:sldId id="351" r:id="rId9"/>
    <p:sldId id="352" r:id="rId10"/>
    <p:sldId id="339" r:id="rId11"/>
    <p:sldId id="359" r:id="rId12"/>
    <p:sldId id="340" r:id="rId13"/>
    <p:sldId id="353" r:id="rId14"/>
    <p:sldId id="341" r:id="rId15"/>
    <p:sldId id="360" r:id="rId16"/>
    <p:sldId id="356" r:id="rId17"/>
    <p:sldId id="357" r:id="rId18"/>
    <p:sldId id="358" r:id="rId19"/>
    <p:sldId id="342" r:id="rId20"/>
    <p:sldId id="354" r:id="rId21"/>
    <p:sldId id="355" r:id="rId22"/>
    <p:sldId id="343" r:id="rId23"/>
    <p:sldId id="347" r:id="rId24"/>
    <p:sldId id="337" r:id="rId25"/>
    <p:sldId id="257" r:id="rId26"/>
    <p:sldId id="315" r:id="rId27"/>
    <p:sldId id="277" r:id="rId28"/>
    <p:sldId id="334" r:id="rId29"/>
    <p:sldId id="335"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FF240-C51B-3B03-C499-B148E244C445}" name="Emilie Pauwels" initials="EP" userId="S::ep593@cam.ac.uk::ae8cc417-8e66-4f31-9a8f-1a0ccfdfcdd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34" autoAdjust="0"/>
  </p:normalViewPr>
  <p:slideViewPr>
    <p:cSldViewPr snapToGrid="0">
      <p:cViewPr varScale="1">
        <p:scale>
          <a:sx n="40" d="100"/>
          <a:sy n="40" d="100"/>
        </p:scale>
        <p:origin x="15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00.500"/>
    </inkml:context>
    <inkml:brush xml:id="br0">
      <inkml:brushProperty name="width" value="0.1" units="cm"/>
      <inkml:brushProperty name="height" value="0.1" units="cm"/>
      <inkml:brushProperty name="color" value="#FF0066"/>
    </inkml:brush>
  </inkml:definitions>
  <inkml:trace contextRef="#ctx0" brushRef="#br0">417 69 4610,'0'0'8833,"-6"-7"-7595,0 1-993,-1 0 1,1 1-1,-1-1 0,0 1 0,-1 1 0,1-1 0,-1 1 0,0 1 0,0 0 0,0 0 0,0 0 0,-1 1 1,1 0-1,-11-1 0,7 2 74,-1 0 0,0 1 0,0 1 0,-21 3 0,29-3-295,0 0 0,0 1 0,0 0-1,0 0 1,1 0 0,-1 0 0,1 1 0,-1 0-1,1 0 1,0 0 0,0 0 0,0 1 0,-5 5 0,-5 9 26,0 0 1,1 1 0,2 0 0,0 1 0,0 1 0,2-1 0,1 2-1,-7 24 1,7-9-3,1-1-1,1 1 0,3 0 0,0 43 0,3-66-27,0-8-12,-1 0 0,1 0 0,0 0 0,1 0 0,0 0 0,0 0-1,0 0 1,0 0 0,1-1 0,0 1 0,0 0 0,6 9 0,5 4 26,2-1 0,-1-1 1,2 0-1,0-1 0,1 0 0,1-2 0,0 0 1,1-1-1,0-1 0,35 16 0,-43-24-36,1-1-1,0-1 1,0 0 0,-1-1-1,1 0 1,0 0-1,15-2 1,-4 0 26,-15 1-18,1-2-1,-1 1 0,0-1 0,1 0 0,-1-1 0,0 0 0,-1 0 0,1-1 0,0 0 0,-1-1 0,0 1 0,0-1 0,0 0 0,-1-1 0,7-7 0,-1 2-14,-1-2 0,-1 1 0,1-1 1,-2-1-1,0 0 0,13-29 0,-18 32 2,0 0 0,-1 0 0,-1 0 0,0 0 0,2-19 0,-4-60-23,-2 41 17,2 41 12,-1 0 0,0 0 0,-1 0 0,0 0 0,0 1 0,0-1 1,-1 1-1,0-1 0,-1 1 0,0 0 0,0 0 0,-10-12 0,-5-4 12,-2 0 0,-24-20 1,26 25-16,4 4 5,-1 0 0,-1 2 0,1-1-1,-21-9 1,27 16-5,0 2 1,0-1-1,-1 2 1,1-1-1,-1 1 1,1 1-1,-1 0 1,0 0-1,-15 1 0,19 0-6,0 1-1,0 1 1,0-1-1,0 1 1,0 0-1,1 1 1,-1 0-1,-11 4 1,13-3 2,1 0 1,-1 0-1,1 1 1,-1-1 0,1 1-1,0 0 1,1 1-1,-1-1 1,1 1-1,0-1 1,-4 7-1,-3 5 11,1 1 0,0 0 0,1 0 0,1 1 0,1 0 0,0 0 0,2 0 0,0 1-1,1 0 1,0 0 0,1 23 0,2-22-1,1-1 0,5 31 0,-4-41 2,0 1 1,1-1 0,1 0-1,-1 1 1,2-2-1,-1 1 1,7 9 0,2 1 2,0 0 0,1-1 0,1-1 0,24 22 0,-31-32-4,0-1 0,1 0 0,-1-1 0,1 1 0,0-2 0,1 1 0,-1-1 0,1-1 0,0 0 0,0 0 0,0-1 0,15 2 0,-12-3 5,0 0-1,1-1 0,-1-1 0,14-2 0,-22 3-2,0-1 0,-1-1-1,1 1 1,-1-1 0,1 1 0,-1-1-1,0-1 1,0 1 0,0 0 0,0-1-1,0 0 1,0 0 0,-1 0-1,6-6 1,-2-1-4,0 0 0,-1-1 0,0 1 0,-1-1 0,0 0 0,-1-1-1,0 1 1,-1-1 0,4-23 0,-3-4-15,-1-65 0,-3 90 9,0 4 1,0 0 0,-1 0-1,-1 0 1,1 0 0,-2 0-1,1 0 1,-2 1 0,-3-11-1,4 15 4,1 0-1,-1 0 0,-1 0 0,1 0 0,0 1 0,-1-1 0,0 1 0,0 0 0,-1 0 0,1 0 0,-1 1 0,1-1 1,-1 1-1,0 0 0,-7-2 0,9 3-3,0 1 0,0 0 1,0 0-1,0 1 0,0-1 1,0 1-1,0-1 0,0 1 0,0 0 1,0 0-1,0 0 0,0 1 1,0-1-1,0 1 0,0-1 0,0 1 1,0 0-1,0 0 0,0 1 1,0-1-1,1 0 0,-1 1 0,0 0 1,1 0-1,-1 0 0,1 0 1,0 0-1,0 0 0,0 0 1,0 1-1,0-1 0,0 1 0,-2 4 1,-3 6-23,0 1 0,1 1 1,0-1-1,1 1 0,-3 20 1,-1 2 39,3 1-1,1 0 1,2 0 0,2 0 0,5 61 0,-3-92-7,0 0-1,0 0 0,1-1 1,0 1-1,0-1 1,1 0-1,0 1 1,0-1-1,1-1 1,-1 1-1,8 8 1,-8-10-3,0-1-1,0 0 1,1 1-1,-1-1 1,1-1-1,0 1 1,0-1-1,0 1 1,0-1 0,0 0-1,0-1 1,1 1-1,-1-1 1,1 1-1,-1-1 1,1-1 0,-1 1-1,6-1 1,-2 1-2,-7-1-1,1 0-1,-1 0 0,1 1 1,-1-1-1,1 0 1,0 0-1,-1 0 1,1 0-1,-1-1 0,1 1 1,-1 0-1,1-1 1,-1 1-1,0-1 1,1 1-1,-1-1 0,1 0 1,-1 0-1,0 1 1,0-1-1,1 0 1,-1 0-1,0 0 0,0 0 1,0-1-1,0 1 1,0 0-1,0 0 1,-1-1-1,1 1 0,0 0 1,0-1-1,-1 1 1,1-2-1,4-10 17,-2-1 1,1 1-1,-1-1 0,1-26 1,-3-59 5,-1 57-3,0 33-15,0 0 0,-1 0-1,0 0 1,-4-15 0,5 23-5,-1-1-1,1 0 0,-1 0 0,1 1 1,-1-1-1,0 0 0,0 1 1,0-1-1,0 1 0,0-1 0,0 1 1,0 0-1,-1-1 0,1 1 0,0 0 1,-1 0-1,1 0 0,-1 0 1,1 0-1,-1 0 0,0 0 0,1 0 1,-1 1-1,0-1 0,0 1 1,1-1-1,-1 1 0,0 0 0,-3 0 1,4 0-5,0 0 0,0 0 0,0 0 0,0 0 0,0 1 0,0-1 0,0 0 0,0 1 0,0-1 0,0 1 0,0-1 0,0 1 0,0 0 0,0-1 0,0 1 0,0 0 0,1 0 0,-1-1 0,0 1 0,1 0 0,-1 0 0,0 0 0,1 0 0,-1 0 0,1 0 0,0 0 0,-1 2 0,-6 32-32,6-28 41,-4 139 13,6-110-3,-1-34-11,0 0 0,0 0 0,0 0 0,1 0 0,-1 0 0,1 0 0,-1 0 0,1-1-1,0 1 1,0 0 0,0 0 0,0-1 0,1 3 0,-1-3-2,-1-1 1,1 1 0,-1-1-1,1 1 1,0-1-1,-1 0 1,1 1-1,0-1 1,-1 0-1,1 1 1,0-1-1,-1 0 1,1 0-1,0 1 1,-1-1 0,1 0-1,0 0 1,0 0-1,-1 0 1,1 0-1,0 0 1,0 0-1,-1 0 1,1-1-1,0 1 1,0 0-1,-1 0 1,1 0-1,0-1 1,-1 1 0,1 0-1,0-1 1,-1 1-1,1-1 1,-1 1-1,1-1 1,-1 1-1,1-1 1,0 0-1,2-3 4,0-1-1,-1 1 1,0-1-1,1 1 0,-2-1 1,1 0-1,0 1 0,-1-1 1,0 0-1,0 0 1,0 0-1,-1-8 0,0 11-1,9-178 102,-9 178-102,0 1-1,0 0 1,0-1 0,0 1 0,0-1-1,0 1 1,0 0 0,-1 0 0,1-1-1,0 1 1,-1 0 0,1-1 0,-1 1-1,1 0 1,-1 0 0,0 0 0,0 0 0,1 0-1,-1 0 1,0 0 0,0 0 0,0 0-1,0 0 1,0 0 0,0 0 0,0 1-1,-2-2 1,-1 1-5,-1 0 1,1 0-1,-1 0 0,0 1 1,1-1-1,-9 2 0,7-1-3,3 0 1,0 1 1,0-1-1,1 1 1,-1 0-1,1 0 0,-1 0 1,1 0-1,-1 0 1,1 1-1,-1-1 1,1 1-1,0-1 0,0 1 1,0 0-1,0 0 1,0 0-1,0 0 1,1 0-1,-1 1 1,1-1-1,-1 1 0,1-1 1,0 0-1,0 1 1,-2 5-1,-2 7 12,0 1 0,1 0-1,-1 17 1,4-29-6,-4 36 24,1 75 1,4-113-23,0 1-1,0 0 1,0 0 0,0 0 0,1-1 0,-1 1 0,1 0 0,-1-1-1,1 1 1,0 0 0,0-1 0,0 1 0,1-1 0,-1 1 0,0-1-1,1 0 1,0 1 0,2 2 0,-1-3 4,0-1-1,1 1 1,-1 0-1,0-1 1,1 0 0,-1 1-1,1-1 1,-1-1-1,1 1 1,0-1 0,-1 1-1,1-1 1,7 0 0,-9-1-7,0 1 1,0 0 0,0 0-1,0-1 1,0 0 0,0 1 0,0-1-1,-1 0 1,1 0 0,0 0 0,0 0-1,-1 0 1,1 0 0,0 0-1,-1-1 1,1 1 0,1-3 0,1-1-1,0 0 0,0-1 0,-1 1 0,0-1 0,4-10 0,0-4 4,-1 0-1,6-36 1,-8 32 14,-1 0 0,-1 0 0,-1 1 0,-4-41 0,2 58-14,0 1 0,-1 0 0,0-1 0,0 1 0,0 0 0,0 0 0,-1 0 0,0 1 0,0-1 0,0 1 0,0-1 0,-1 1 0,0 0 0,1 0 0,-2 1 0,1-1 0,0 1 0,-7-4-1,4 3 0,-1-1-1,0 2 0,-1-1 0,1 1 0,-1 0 0,1 1 0,-1 0 1,0 0-1,0 1 0,-13 0 0,21 1-4,0 0 1,0 0-1,0 0 1,0 0-1,0 0 1,0 0-1,0 0 1,0 1-1,0-1 1,0 0-1,0 1 0,0-1 1,0 1-1,0-1 1,0 1-1,1-1 1,-1 1-1,0 0 1,0 0-1,1-1 1,-1 1-1,-1 1 1,-6 24-4,5-16 5,-4 28 8,2 1-1,2-1 1,2 77-1,2-59 38,-1-54-44,0 0 0,0 0 0,0-1 0,0 1 0,0 0 0,0 0 0,1-1 0,-1 1 0,1 0 0,-1 0 0,1-1 0,0 1 0,0-1 0,-1 1 0,1-1 0,0 1 0,0-1 1,1 1-1,-1-1 0,0 0 0,0 0 0,1 1 0,-1-1 0,0 0 0,1 0 0,0 0 0,2 1 0,0-1 0,1 0 1,-1 0-1,1-1 1,-1 1-1,1-1 1,-1 0-1,1 0 1,-1 0-1,1-1 1,4-1-1,-6 2 0,-1-1 1,0 0-1,1 0 0,-1 0 0,0 0 1,1-1-1,-1 1 0,0-1 0,0 1 1,0-1-1,0 0 0,-1 0 1,1 1-1,0-1 0,-1-1 0,1 1 1,-1 0-1,0 0 0,2-3 1,1-6 2,1 0 1,4-20 0,-8 29-5,5-27 0,-1 0 0,-2 0-1,0 0 1,-3-44 0,-1 43-2,2 25 2,-2 0 0,1-1-1,0 1 1,-1 0-1,0 0 1,0 0 0,-1 0-1,0 0 1,1 0 0,-2 0-1,1 0 1,0 1 0,-1-1-1,0 1 1,0 0-1,0 0 1,-1 0 0,1 0-1,-1 0 1,0 1 0,0-1-1,0 1 1,-1 0 0,1 1-1,-1-1 1,1 1-1,-1 0 1,-7-3 0,8 4 0,0-1 0,0 1 0,-1 0 1,1 0-1,0 0 0,0 0 0,-1 1 1,-4 0-1,8 0-6,-1 0 0,1 0 0,-1 1 0,1-1 0,0 1 0,-1-1 0,1 1 0,-1-1 0,1 1 0,0 0 1,0 0-1,-1 0 0,1 0 0,0 0 0,0 0 0,0 0 0,0 0 0,0 0 0,0 0 0,0 0 0,0 1 0,1-1 0,-1 0 0,0 1 0,0 2 1,-3 9-7,1 1 1,0-1 0,1 1 0,0-1 0,1 21 0,5 70 11,-3-98 2,-1 0-1,1 0 1,0-1 0,1 1 0,-1 0 0,1-1-1,0 1 1,1-1 0,-1 1 0,1-1-1,0 0 1,0 0 0,1 0 0,0-1 0,0 1-1,0-1 1,0 0 0,0 0 0,1 0-1,0-1 1,-1 1 0,2-1 0,-1 0 0,0-1-1,0 1 1,1-1 0,-1 0 0,1-1-1,0 1 1,0-1 0,0 0 0,9 0 0,-12-1-1,-1-1 0,1 1 1,-1-1-1,1 0 1,-1 1-1,1-1 0,-1-1 1,0 1-1,1 0 1,-1 0-1,0-1 0,0 1 1,0-1-1,0 0 1,0 0-1,0 0 1,-1 1-1,1-2 0,-1 1 1,1 0-1,-1 0 1,0 0-1,0-1 0,2-3 1,1-5 1,0 0 0,0-1 0,-1 1 0,2-14 0,-2-4 21,-1 1 0,-3-48 0,1 73-26,0 0 0,-1 0 0,1-1 0,-1 1 0,0 0 0,0 0 0,0 0 0,0 1 0,-1-1 0,1 0-1,-1 0 1,0 1 0,1-1 0,-1 1 0,0-1 0,-3-2 0,0 2 3,0-1 0,0 0 0,0 1 0,0 0 0,0 1 0,-1-1 0,1 1 0,-7-2 0,-5-1 1,-1 2-1,0 0 1,0 0-1,-31 1 1,47 2-9,0 1 0,-1-1 1,1 0-1,0 0 1,0 1-1,-1-1 1,1 1-1,0 0 1,0 0-1,0 0 0,0 0 1,0 0-1,0 0 1,0 0-1,0 1 1,0-1-1,-2 3 1,1-1 0,1 0 1,0 1 0,0-1 0,0 1 0,0-1 0,0 1 0,0 0 0,1-1 0,-1 6 0,-2 8 4,2 0 0,0 0 1,2 31-1,0-37 2,-1 7-2,1-9 2,0 0 0,0 0 1,1 0-1,0 0 0,4 17 1,-4-24-2,0 0 1,0 1 0,0-1 0,0 0 0,1 0 0,-1 0 0,1 0 0,-1 0 0,1 0 0,0 0 0,0 0 0,0-1 0,0 1 0,0-1 0,0 1 0,0-1 0,1 0 0,-1 0 0,0 0 0,1 0 0,-1 0 0,1 0 0,-1-1 0,1 1 0,3-1 0,4 2 2,1-1 0,-1-1 0,1 0 1,13-1-1,-21 0-3,0 1 1,0-1 0,0 1-1,-1-1 1,1 0-1,0 0 1,0-1-1,-1 1 1,1 0-1,0-1 1,-1 0 0,0 0-1,1 1 1,-1-1-1,0-1 1,0 1-1,0 0 1,3-5 0,2-7 7,0 0 0,-1-1 0,-1 0 0,0-1 1,-1 1-1,-1-1 0,0 0 0,-1 0 0,-1 1 1,0-2-1,-1 1 0,-4-24 0,4 36-8,-1-1 0,0 1 0,0-1-1,0 1 1,-1 0 0,0-1-1,1 1 1,-1 0 0,-1 0 0,1 0-1,-1 1 1,1-1 0,-1 0 0,0 1-1,0 0 1,-1 0 0,1 0 0,-1 0-1,1 0 1,-1 1 0,0-1 0,0 1-1,0 0 1,0 0 0,-9-2 0,-3 0-5,0 0-1,-1 1 1,0 0 0,0 2 0,-26 0 0,40 1 0,0 0 0,1 0 0,-1 0 0,0 1 0,0-1 0,1 1 0,-1 0 0,1 0-1,-1 0 1,0 0 0,1 0 0,0 0 0,-1 1 0,1-1 0,0 1 0,-4 3 0,3-2 2,0 1 1,1-1-1,-1 1 0,1 0 0,0 0 1,0 0-1,0 0 0,1 0 1,-3 7-1,1 6 5,0 1 0,1 0 0,0 0-1,2 20 1,0-33-2,0 13 14,0-8-7,-1 0-1,2 1 1,0-1 0,0 0-1,4 16 1,-4-23-7,0-1-1,0 1 1,0-1-1,0 0 1,1 1-1,-1-1 1,1 0 0,0 0-1,0 0 1,-1 0-1,1 0 1,0 0-1,1 0 1,-1-1-1,0 1 1,0-1 0,1 1-1,-1-1 1,1 0-1,-1 0 1,1 0-1,0 0 1,-1-1-1,1 1 1,5 0 0,-3 0 6,0-1 0,1 1 1,-1-1-1,1 0 0,-1-1 1,0 1-1,1-1 0,-1 0 0,11-3 1,-13 2-9,0 0 0,0 1 1,0-1-1,0 0 0,-1 0 1,1-1-1,0 1 0,-1-1 1,0 1-1,1-1 0,-1 0 1,0 0-1,0 1 0,-1-2 1,1 1-1,1-4 0,3-9 17,-1-1-1,-1 1 0,-1-1 1,0 0-1,-1 0 0,0-1 1,-3-25-1,1 40-13,0 0-1,0 0 1,-1 0 0,0 1 0,0-1-1,1 0 1,-1 0 0,-1 1-1,1-1 1,0 1 0,-1-1 0,1 1-1,-1 0 1,0-1 0,0 1-1,0 0 1,0 0 0,0 0 0,0 0-1,0 1 1,-1-1 0,1 1-1,-5-3 1,0 1 28,1 0 1,-1 1-1,0-1 0,0 1 0,0 1 0,0-1 1,0 1-1,-13 0 0,19 1-28,0 1 0,0-1 1,0 0-1,0 0 0,0 1 0,0-1 0,0 1 0,0-1 1,0 1-1,0-1 0,0 1 0,0-1 0,0 1 0,0 0 0,0 0 1,1-1-1,-1 1 0,0 0 0,1 0 0,-1 0 0,0 0 1,1 0-1,-1 0 0,1 0 0,0 0 0,-1 0 0,1 0 1,0 0-1,-1 0 0,1 0 0,0 2 0,-2 40 10,3-33 0,-2 12-8,0-15-5,1 0-1,0 1 1,1-1-1,-1 0 0,3 10 1,-3-15 1,1 0 1,0 0-1,-1-1 0,1 1 1,0 0-1,0-1 0,0 1 1,0-1-1,0 1 0,0-1 1,1 0-1,-1 0 1,0 1-1,1-1 0,-1 0 1,1 0-1,-1 0 0,1 0 1,0 0-1,-1-1 0,1 1 1,0 0-1,-1-1 0,1 1 1,0-1-1,2 0 0,0 1 2,0 0-1,0 0 0,1-1 0,-1 1 0,0-1 0,1-1 0,-1 1 0,0 0 0,1-1 0,-1 0 0,0 0 0,0 0 0,0-1 0,0 1 0,0-1 0,0 0 0,0 0 1,0-1-1,3-2 0,-4 2-7,0-1 1,0 0 0,0 0-1,-1 0 1,1 0 0,-1 0 0,0 0-1,-1-1 1,1 1 0,-1-1-1,1 0 1,-1 1 0,-1-1 0,1 0-1,-1 1 1,1-1 0,-2-6-1,-13 13-3325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11.948"/>
    </inkml:context>
    <inkml:brush xml:id="br0">
      <inkml:brushProperty name="width" value="0.1" units="cm"/>
      <inkml:brushProperty name="height" value="0.1" units="cm"/>
      <inkml:brushProperty name="color" value="#FF0066"/>
    </inkml:brush>
  </inkml:definitions>
  <inkml:trace contextRef="#ctx0" brushRef="#br0">191 1 8116,'0'0'7011,"43"228"-5746,-15-132 31,4 4-367,-12-8-257,-5-10 0,-11-17-512,-4-19-112,0-14-48,0-14-656,0-11-881</inkml:trace>
  <inkml:trace contextRef="#ctx0" brushRef="#br0" timeOffset="1">1 414 9428,'0'0'9253,"222"-7"-8661,-159 7-480,4-11-32,-3 4-80,-5-4-304,-7-3-1329,-5 4-1713,-11-5-2640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20.766"/>
    </inkml:context>
    <inkml:brush xml:id="br0">
      <inkml:brushProperty name="width" value="0.1" units="cm"/>
      <inkml:brushProperty name="height" value="0.1" units="cm"/>
      <inkml:brushProperty name="color" value="#FF0066"/>
    </inkml:brush>
  </inkml:definitions>
  <inkml:trace contextRef="#ctx0" brushRef="#br0">262 322 848,'0'0'3847,"6"-5"-2889,21-15 125,-26 19-941,0-1-1,0 1 0,0-1 0,-1 1 1,1 0-1,0-1 0,-1 1 0,1-1 1,-1 1-1,1-1 0,-1 0 0,0 1 1,1-1-1,-1 0 0,0 1 0,0-1 1,0 1-1,0-1 0,-1 0 0,1 1 1,-1-2-1,0-6 388,1 7-463,-1-1 0,1 0 1,-1 0-1,0 1 0,0-1 0,0 0 1,0 1-1,-1-1 0,1 1 1,-1-1-1,1 1 0,-1 0 1,0 0-1,0 0 0,0 0 0,0 0 1,0 0-1,-1 0 0,1 1 1,0-1-1,-1 1 0,1 0 0,-1-1 1,0 1-1,-4-1 0,-3-1 347,0 0 1,0 0-1,0 1 0,0 0 0,0 1 0,-11 0 0,21 1-389,0 0 1,-1 0-1,1 0 0,0 0 1,-1 0-1,1 0 0,0 0 1,-1 0-1,1 0 0,0 0 0,-1 0 1,1 1-1,0-1 0,-1 0 1,1 0-1,0 0 0,0 1 1,-1-1-1,1 0 0,0 0 0,0 1 1,-1-1-1,1 0 0,0 0 1,0 1-1,0-1 0,0 0 0,-1 1 1,1-1-1,0 0 0,0 1 1,0-1-1,-1 15 91,2-8-7,-2 32 107,-1-11 28,4 36-1,-1-57-161,0 0-1,0-1 1,0 1 0,1-1-1,0 1 1,0-1-1,1 0 1,-1 1 0,1-1-1,7 10 1,-7-14-44,-1 0 0,1 0 0,-1 0 1,1 0-1,-1 0 0,1-1 0,0 1 0,0-1 0,0 0 0,0 0 0,0 0 0,0 0 1,0 0-1,0-1 0,4 1 0,-3 0 2,1-1 1,-1 0-1,0 0 0,1 0 1,-1-1-1,1 1 1,-1-1-1,0 0 0,0 0 1,7-3-1,-5 0 5,0 0 0,-1 0 0,0 0 0,0-1 0,0 0 0,-1 0 0,0 0 0,1 0 0,2-6 0,31-57 92,-31 53-128,-2 0 0,0 0 0,0 0-1,-2-1 1,0 0 0,0 1-1,-2-1 1,0-31 0,-1 42-17,0 1 0,-1-1 0,1 1 1,-1-1-1,0 1 0,0-1 0,-1 1 1,1 0-1,-1-1 0,0 1 0,0 0 0,-1 0 1,1 1-1,-5-7 0,1 5-3,1-1 0,-1 1 0,0 0 0,0 1 0,0-1-1,-1 1 1,1 1 0,-9-4 0,-2 0-2,-1 1 0,0 1 0,0 0 0,-1 2 0,1 0 0,-26 0 0,34 2 15,0 1-1,0 0 1,-1 0 0,-17 4 0,25-2 0,-1-1 0,1 0 0,0 1 0,0-1 1,0 1-1,0 0 0,0 0 0,0 0 0,0 0 1,0 1-1,1-1 0,-1 1 0,1 0 0,0 0 1,0-1-1,-3 6 0,-3 6 12,1 1 1,1 0-1,0 0 1,1 0-1,1 1 0,0-1 1,-2 22-1,2 12 87,1 52 0,3-97-87,0 0 1,0 1 0,0-1-1,1 0 1,-1 0-1,1 0 1,0 0 0,0 1-1,1-1 1,-1 0-1,1-1 1,0 1 0,0 0-1,0 0 1,0-1-1,1 1 1,-1-1 0,1 0-1,0 0 1,0 0-1,0 0 1,1 0 0,-1-1-1,1 0 1,-1 1-1,1-1 1,0 0 0,0-1-1,0 1 1,4 1-1,7 0 16,-1 0 0,0-1 0,1 0 0,0-1 0,28-2 0,-14 0 24,-21 1-37,1 0 0,0-1 0,-1-1 0,1 1 0,-1-1 0,1 0 0,-1-1 0,0 0 0,0-1 0,0 1 0,-1-1 0,1-1 0,9-7 0,-11 8-14,-1-1 0,-1 0 0,1 0 0,-1 0 0,0 0 0,0-1 0,0 0 0,-1 1 0,1-1-1,-2-1 1,1 1 0,-1 0 0,0-1 0,0 1 0,0-1 0,-1 1 0,1-13 0,-1 0 4,0 7-10,0 1-1,0 0 1,-2 0-1,1 0 0,-1-1 1,-1 1-1,0 0 1,-6-18-1,4 21-2,-2-1 1,1 1-1,-1 0 0,-1 1 0,1-1 0,-1 1 0,0 1 1,-1-1-1,0 1 0,-9-5 0,2 1-4,-1 2 0,0-1 0,0 2 0,-31-10-1,34 14 7,0 0-1,-1 1 0,1 1 0,-20 0 0,30 1 6,0 1-1,0-1 1,-1 1-1,1 0 1,0 0 0,0 0-1,0 0 1,0 1-1,0-1 1,1 1 0,-1-1-1,0 1 1,1 0-1,-1 0 1,1 0-1,0 1 1,-1-1 0,1 1-1,0-1 1,0 1-1,1 0 1,-1-1-1,1 1 1,-1 0 0,-1 6-1,-2 4 11,1 1 1,0 0-1,1 0 0,-3 21 0,1 91 41,5-120-45,0-1-1,0 0 1,0 1 0,1-1 0,0 0 0,0 1 0,0-1-1,1 0 1,0 0 0,0 0 0,0 0 0,0 0 0,1 0-1,0-1 1,0 1 0,0-1 0,1 0 0,-1 0-1,1 0 1,0 0 0,0-1 0,0 1 0,1-1 0,-1 0-1,1-1 1,0 1 0,0-1 0,0 0 0,0 0-1,0 0 1,0-1 0,9 2 0,-2-1 34,1-1 0,-1 0 0,0-1 0,1 0 0,18-4 0,-26 3-24,1 0-1,-1-1 1,0 1-1,0-2 1,0 1-1,0 0 1,0-1-1,0 0 0,0 0 1,-1 0-1,0-1 1,0 1-1,0-1 1,6-7-1,-4 3-12,0-1-1,-1 0 1,0 0-1,0 0 1,-1-1-1,0 0 1,-1 0-1,0 0 1,0 0-1,-1 0 1,-1-1-1,0 1 1,0 0-1,-1-1 1,0 1-1,-2-15 1,0 19-15,1 1-1,-1-1 1,1 0 0,-2 1-1,1-1 1,0 1 0,-1 0-1,0 0 1,-1 0 0,1 0-1,-1 1 1,0-1 0,0 1-1,0 0 1,0 0 0,-9-6 0,6 5-14,0 1 0,0 0 0,0 0 0,0 0 1,-1 1-1,1 0 0,-1 1 0,0-1 1,0 1-1,0 1 0,0 0 0,-8-1 1,14 3 22,0-1 0,0 0 0,0 1 1,0-1-1,0 1 0,1 0 1,-1-1-1,0 1 0,1 0 0,-1 0 1,0 0-1,1 0 0,-1 1 0,1-1 1,0 0-1,-1 1 0,1-1 1,0 0-1,0 1 0,0 0 0,0-1 1,0 1-1,0 0 0,0-1 0,1 1 1,-1 0-1,0 0 0,1 0 1,0-1-1,-1 4 0,-2 9-11,1 0 1,1 1-1,0 15 0,1-18 12,-1-5 3,0 10 29,1 0-1,1 1 1,4 31 0,-4-44-21,1 0 1,0 1-1,0-1 1,0 0-1,0 0 1,1 0-1,0 0 0,0 0 1,0 0-1,0-1 1,1 0-1,0 0 1,0 0-1,0 0 0,0 0 1,6 3-1,-2-2 16,0-1-1,1 0 0,-1 0 0,1-1 1,0 0-1,0 0 0,0-1 1,18 2-1,-22-3-9,1-1 0,-1 1 1,0-1-1,1-1 0,-1 1 1,0-1-1,0 0 0,1 0 0,-1 0 1,0-1-1,0 1 0,0-1 0,-1-1 1,1 1-1,0-1 0,-1 0 1,6-4-1,-4 2-3,-1-1 1,1-1-1,-1 1 1,0-1-1,-1 0 1,0 0-1,0 0 1,0-1-1,-1 1 1,4-14-1,-3 4-7,-1 0-1,-1 0 1,-1 0-1,0-20 1,-1 32-8,-1 1 0,0 0 1,1-1-1,-1 1 0,-1 0 0,1-1 1,-1 1-1,1 0 0,-1 0 0,0 0 0,-1 1 1,1-1-1,-1 0 0,0 1 0,1 0 1,-1-1-1,-1 1 0,1 0 0,0 1 0,-1-1 1,-5-3-1,-5-2-16,0 1 0,0 0 1,-1 1-1,-27-8 0,21 9-12,-1 0 0,-1 2-1,1 0 1,0 2 0,-1 0 0,-38 5-1,57-4 28,0 1 0,0 0-1,0 0 1,0 0 0,1 0 0,-1 1-1,1-1 1,-1 1 0,1 0-1,-1 0 1,1 0 0,0 1-1,0-1 1,-5 6 0,3-3 4,1 0 1,0 1 0,1 0-1,0-1 1,-1 1 0,2 0-1,-1 1 1,-1 6 0,-1 7 18,1 0 1,1 0 0,0 0 0,1 35-1,2-54-18,0 19 32,1 0-1,4 30 1,-4-43-26,1-1 0,0 0 0,0 1 0,0-1 0,1 0 0,0 0-1,0 0 1,1-1 0,0 1 0,0-1 0,5 6 0,0-2 4,0-1 0,1 0 0,-1 0 0,2-1 0,-1-1 0,1 0 0,0 0 0,0-1 0,0 0 0,22 5 0,-16-6 10,0-1 0,0 0 1,0-1-1,0-1 0,0-1 0,1-1 0,18-2 1,-32 2-18,0 0-1,0 0 1,0 0 0,0 0 0,0-1 0,-1 1 0,1-1 0,-1 0 0,1 0 0,-1 0 0,0-1-1,1 1 1,-1-1 0,0 0 0,2-3 0,0 1-2,-1-1 1,-1 0-1,1 0 0,-1-1 1,0 1-1,0-1 0,3-12 0,-1-5 2,-1 0 0,-1 1 0,-1-48 0,-2 60-9,0-1 0,-1 1 0,0-1 0,-5-18 0,4 24-2,0 1-1,0 0 0,-1-1 0,1 1 1,-1 0-1,0 1 0,-1-1 0,1 1 1,-1-1-1,0 1 0,-7-5 0,-3-4-12,-1 2-1,0 0 0,-1 1 0,0 1 0,-1 0 1,0 1-1,0 1 0,-1 0 0,0 1 1,0 2-1,0-1 0,-1 2 0,-23-1 1,40 4 11,0 0-1,0 0 1,0 0 0,0 0 0,0 1 0,0-1 0,0 1 0,1-1 0,-1 1 0,0 0 0,0 0 0,0 0 0,1 0 0,-1 0 0,0 0 0,1 0 0,-1 0 0,1 1 0,0-1 0,-1 1 0,1-1 0,0 1 0,0 0 0,0-1 0,0 1 0,0 0 0,0 0 0,0-1 0,1 1 0,-1 3 0,-2 5 12,2 0 1,-1 1-1,1-1 0,1 18 1,0-8-24,-1 10 47,4 47-1,-1-68-15,-1 1-1,1 0 0,1-1 1,0 0-1,0 0 0,1 1 1,0-2-1,9 15 0,-4-9 10,1-1 0,0 0 0,1-1-1,1 0 1,0 0 0,23 16 0,-26-22-10,0 0 1,1-1 0,-1 0 0,1 0-1,0-1 1,1 0 0,-1-1-1,1 0 1,-1-1 0,23 2 0,-24-3-1,-2-1 6,1 1-1,-1-1 1,0-1 0,10-1-1,-14 2-9,-1-1 0,0 0 1,1 0-1,-1 0 0,0 0 0,0 0 0,1-1 0,-1 1 0,0 0 0,0-1 0,0 0 0,-1 1 0,1-1 0,0 0 1,-1 0-1,2-3 0,2-3 3,0-2 1,-1 1-1,0 0 1,0-1-1,-1 0 1,-1 0-1,0 0 0,0 0 1,1-17-1,-2-9-44,-5-52 0,3 79 27,-1 0 1,0-1 0,-1 1-1,0 0 1,0 0 0,-1 0 0,0 1-1,-1-1 1,0 1 0,0 0-1,0 0 1,-1 1 0,-1 0-1,-9-10 1,3 5-29,0 1 0,-2 0 0,1 1-1,-1 0 1,0 1 0,-31-13 0,38 19 11,0 1 1,-1 0-1,1 0 0,0 0 0,-1 1 1,1 0-1,-10 1 0,17 0 19,-1 0 0,0 1 0,0-1 0,0 1 0,0-1-1,0 1 1,0 0 0,1-1 0,-1 1 0,0 0 0,1 0-1,-1 1 1,0-1 0,1 0 0,0 0 0,-1 1 0,1-1-1,0 1 1,-1-1 0,1 1 0,0 0 0,0-1 0,0 1-1,1 0 1,-1 0 0,0 0 0,0 3 0,-2 6-10,0-1 0,1 1 0,-1 17 0,3-26 15,-2 106 3,2-73 25,0-25-10,0-1 0,0 1-1,1-1 1,1 1 0,-1-1-1,2 0 1,-1 0 0,1 1-1,1-1 1,-1-1 0,2 1-1,-1-1 1,1 1 0,0-1-1,1-1 1,0 1 0,0-1-1,1 0 1,-1 0 0,1-1 0,1 0-1,0 0 1,12 7 0,-11-9-2,0 1 1,0-1 0,1-1-1,-1 0 1,1 0 0,0-1 0,20 2-1,-25-3-8,-1-1-1,1 1 0,0-1 1,-1-1-1,1 1 1,0-1-1,0 0 0,-1 0 1,1 0-1,-1 0 1,1-1-1,-1 0 0,0 0 1,1 0-1,-1 0 0,0-1 1,-1 0-1,1 1 1,4-5-1,-2-1 2,0 0 1,0 0-1,-1-1 1,0 0-1,0 0 1,-1 0-1,0-1 1,-1 1-1,3-15 0,-2 2-28,-1 0 0,-1-1-1,-1-25 1,-1 44 14,0-1 1,0 1-1,-1 0 0,0-1 1,0 1-1,0 0 1,0 0-1,-1 0 1,1 0-1,-1 0 1,0 0-1,-1 1 0,1-1 1,-1 0-1,1 1 1,-1 0-1,0 0 1,0 0-1,0 0 1,-6-4-1,3 3 4,-1 0-1,1 1 1,-1 0-1,1 0 0,-1 1 1,0 0-1,0 0 1,0 0-1,0 1 1,0 0-1,-14 0 1,8 1 13,8-1-12,0 1 0,0 0 0,0 1 0,-9 1 0,12-2 0,0 1 0,0 0 1,0 0-1,1 0 0,-1 0 0,0 0 0,1 0 0,-1 0 1,1 0-1,-1 1 0,1-1 0,-1 0 0,1 1 0,0-1 1,0 1-1,-2 2 0,0 3 4,-1 1-1,1-1 1,0 1-1,1 0 1,0 0 0,0 0-1,-1 12 1,1 62-284,2-62-41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22.431"/>
    </inkml:context>
    <inkml:brush xml:id="br0">
      <inkml:brushProperty name="width" value="0.1" units="cm"/>
      <inkml:brushProperty name="height" value="0.1" units="cm"/>
      <inkml:brushProperty name="color" value="#FF0066"/>
    </inkml:brush>
  </inkml:definitions>
  <inkml:trace contextRef="#ctx0" brushRef="#br0">4574 1779 480,'0'0'11421,"3"-4"-10500,0-2-761,-1 1 1,1 0-1,-1-1 1,0 1-1,-1-1 0,0 0 1,1 0-1,-1-10 1,0-54 367,-2 37-376,2-12 140,1 27-115,-2 0 1,0 0-1,-1 0 0,-1 0 1,0 0-1,-8-28 1,-38-116 398,37 115-383,-3 0 1,-1 1-1,-23-47 0,26 73-28,0 2-1,-2 0 0,0 0 0,-18-18 0,-26-32 141,40 43 68,-1 1 0,-1 0 0,0 1 0,-28-21 0,43 39-344,-100-76 209,91 72-128,-1 0 0,0 0 1,-1 2-1,0 0 0,-28-9 1,3 3 33,1-1 1,-51-27 0,58 25-92,-1 1 0,-1 1-1,-65-15 1,-50 13 381,18 3-182,54 1 25,-141-4 1,8 14-65,-228 4 131,87 20-74,307-18-206,-1 3 1,-68 19-1,74-16-48,0-1-1,0-2 1,-68 4 0,-391-11 504,483-1-500,0 0-1,1-1 0,-1-1 1,0 0-1,-19-8 1,-76-34 41,39 15-12,-199-70-8,77 29-31,177 65-19,0-1-1,0 0 1,1-1 0,0-1 0,1-1 0,-17-12 0,-33-23 34,43 31-54,-35-29 1,54 41-135,0 0 0,1 0 0,-1 1 1,0-1-1,0 1 0,0 0 0,-1 0 1,1 0-1,-6-1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23.176"/>
    </inkml:context>
    <inkml:brush xml:id="br0">
      <inkml:brushProperty name="width" value="0.1" units="cm"/>
      <inkml:brushProperty name="height" value="0.1" units="cm"/>
      <inkml:brushProperty name="color" value="#FF0066"/>
    </inkml:brush>
  </inkml:definitions>
  <inkml:trace contextRef="#ctx0" brushRef="#br0">21 414 2481,'0'0'13198,"-3"4"-12163,-8 4-472,11-8-547,0 0 1,0 0-1,0 0 1,-1 0-1,1 0 1,0 0 0,0 0-1,0 0 1,0 0-1,-1 0 1,1 0-1,0 0 1,0 0-1,0 0 1,0 0 0,-1 0-1,1 0 1,0 0-1,0 0 1,0 0-1,0 0 1,0 0-1,-1-1 1,1 1-1,0 0 1,0 0 0,0 0-1,0 0 1,0 0-1,0 0 1,0-1-1,0 1 1,-1 0-1,1 0 1,0 0 0,0 0-1,0-1 1,-1-28 1011,1 11-852,-1-56 558,3-97 154,-2 164-860,1 0 0,0 1 0,0-1 0,1 0 0,0 1 0,0-1 0,1 1 0,0 0 0,0 0 0,0 0 0,7-10 0,-8 14-16,0 1-1,0-1 1,0 0-1,0 1 1,0-1-1,0 1 1,0 0-1,0-1 1,0 1-1,1 0 1,-1 0-1,0 1 1,4-2-1,36-6 273,-32 7-251,77-9 174,155 4-1,-170 7-675,-70-1 84,4-1-785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49.995"/>
    </inkml:context>
    <inkml:brush xml:id="br0">
      <inkml:brushProperty name="width" value="0.1" units="cm"/>
      <inkml:brushProperty name="height" value="0.1" units="cm"/>
      <inkml:brushProperty name="color" value="#0000FF"/>
    </inkml:brush>
  </inkml:definitions>
  <inkml:trace contextRef="#ctx0" brushRef="#br0">1 1 3089,'0'0'17923,"7"39"-17157,78 362 622,-51-243-975,57 308 394,8 36-227,-29-239-671,-72-269-1009,-1 0 0,0 0 0,0 1 0,0-1 0,-7-7-1,-4-7-1595,-25-36-6927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50.351"/>
    </inkml:context>
    <inkml:brush xml:id="br0">
      <inkml:brushProperty name="width" value="0.1" units="cm"/>
      <inkml:brushProperty name="height" value="0.1" units="cm"/>
      <inkml:brushProperty name="color" value="#0000FF"/>
    </inkml:brush>
  </inkml:definitions>
  <inkml:trace contextRef="#ctx0" brushRef="#br0">1 1 12950,'0'0'1435,"16"45"862,-6-17-1850,132 311 3295,-32-138-2408,-82-155-998,2-1 0,45 50 0,-65-84-281,0 0 0,1 0-1,1-1 1,0-1 0,0 0-1,1 0 1,0-1 0,0-1 0,16 6-1,-23-10-51,0-1 0,0-1 0,0 1 0,0-1 0,1 0 0,-1-1 0,0 1 0,1-1 0,-1 0 0,1-1 0,-1 0 0,0 0 0,1 0 0,-1-1 0,0 0 0,0 0 0,0 0 0,0-1 0,-1 0 0,1 0 0,-1 0 0,1-1 0,8-8 0,1-2-5,-1-1 0,-1 0 1,0-1-1,-1 0 0,15-29 0,44-99-102,-51 98-5,-16 39-212,6-15 599,-9 21-471,-1 0 0,1 1-1,-1-1 1,1 0 0,-1 1 0,1-1 0,-1 0 0,1 1 0,0-1 0,-1 1 0,1-1 0,0 1 0,-1-1 0,1 1 0,0-1 0,0 1 0,-1 0-1,1-1 1,0 1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51.276"/>
    </inkml:context>
    <inkml:brush xml:id="br0">
      <inkml:brushProperty name="width" value="0.1" units="cm"/>
      <inkml:brushProperty name="height" value="0.1" units="cm"/>
      <inkml:brushProperty name="color" value="#0000FF"/>
    </inkml:brush>
  </inkml:definitions>
  <inkml:trace contextRef="#ctx0" brushRef="#br0">1605 1620 16424,'0'0'2659,"-40"-24"-1271,-131-87-497,139 88-680,1-1-1,2-2 1,-30-32 0,15 12-22,-250-224 464,-165-173-463,87-47-569,315 409 222,50 72 409,-3-5-1929,25 16-2642,28 22-22,11 4-1744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56.515"/>
    </inkml:context>
    <inkml:brush xml:id="br0">
      <inkml:brushProperty name="width" value="0.1" units="cm"/>
      <inkml:brushProperty name="height" value="0.1" units="cm"/>
      <inkml:brushProperty name="color" value="#0000FF"/>
    </inkml:brush>
  </inkml:definitions>
  <inkml:trace contextRef="#ctx0" brushRef="#br0">1 600 8292,'0'0'8945,"2"6"-8254,8 17 737,-10-651 1093,12 628-2417,-1 0-60,1 1 0,0 1 0,0 0 0,-1 1 0,23 7 0,57 31 377,-58-25-177,35 12 1,-55-24-325,-1 1-125,1-1 0,0-1 0,0 0 0,0 0 0,17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57.980"/>
    </inkml:context>
    <inkml:brush xml:id="br0">
      <inkml:brushProperty name="width" value="0.1" units="cm"/>
      <inkml:brushProperty name="height" value="0.1" units="cm"/>
      <inkml:brushProperty name="color" value="#0000FF"/>
    </inkml:brush>
  </inkml:definitions>
  <inkml:trace contextRef="#ctx0" brushRef="#br0">8 1115 7203,'0'0'9754,"-1"12"-8233,-5 35-126,5-35-445,8-18 208,3-7-1073,-1-1 1,-1 0-1,0-1 0,8-24 1,0 2 44,432-920 1460,-426 897-1555,-11 29-195,-8 50-7823,-2 16 1610,-1-8-3274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58.715"/>
    </inkml:context>
    <inkml:brush xml:id="br0">
      <inkml:brushProperty name="width" value="0.1" units="cm"/>
      <inkml:brushProperty name="height" value="0.1" units="cm"/>
      <inkml:brushProperty name="color" value="#0000FF"/>
    </inkml:brush>
  </inkml:definitions>
  <inkml:trace contextRef="#ctx0" brushRef="#br0">9 143 7027,'0'0'10997,"-6"17"-5615,4-4-5169,1-7-310,3 7 636,-1-12-526,-1-1 0,1 0 0,0 0 0,-1 1 0,1-1 0,0 0 0,-1 0 0,1 0 1,0 0-1,0 0 0,-1 0 0,1 0 0,0 0 0,-1 0 0,1 0 0,0-1 0,-1 1 0,1 0 0,0 0 0,-1-1 0,1 1 0,-1 0 0,1-1 0,0 1 0,0-1 1,19-11-8,0-1 0,-1 0 0,27-25 0,-20 16-2,29-19 0,-42 33-2,-7 3-8,1 0-1,1 1 0,-1-1 0,1 1 0,0 1 1,0-1-1,0 1 0,0 1 0,0 0 0,1 0 1,-1 0-1,10 0 0,-17 3 6,1-1 1,-1 0-1,0 1 0,0-1 1,1 1-1,-1-1 0,0 1 0,0 0 1,0 0-1,0-1 0,0 1 1,0 0-1,0 0 0,0 0 0,0 0 1,0 0-1,-1 0 0,1 0 0,0 0 1,-1 1-1,1-1 0,-1 0 1,1 0-1,-1 1 0,1-1 0,-1 2 1,4 6 0,5 14 5,-1 0-1,0 0 1,5 35-1,6 78 104,-10-64-68,-6-36-259,-1 49-1,-3-56-1852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02.803"/>
    </inkml:context>
    <inkml:brush xml:id="br0">
      <inkml:brushProperty name="width" value="0.1" units="cm"/>
      <inkml:brushProperty name="height" value="0.1" units="cm"/>
      <inkml:brushProperty name="color" value="#FF0066"/>
    </inkml:brush>
  </inkml:definitions>
  <inkml:trace contextRef="#ctx0" brushRef="#br0">91 3481 5186,'-5'5'14141,"5"-5"-14012,-12-22 986,-11-36-1637,11 14 553,1 0-1,2-1 1,-4-70 0,7-139 15,6 196-47,2 33 7,2-1 1,0 1-1,2 0 0,9-29 0,-2 9-15,25-76 95,62-134 0,-59 157-24,-5 14 26,50-82 0,-31 80 9,133-154-1,-143 187-78,-31 36-6,52-57 40,-59 67-21,1 0 1,0 1-1,1 0 1,-1 0-1,1 1 0,1 0 1,10-5-1,28-11 119,-1-2-1,62-41 1,-59 34 7,84-39 0,-117 61-129,-1-1 1,1 0-1,-2-1 1,24-19-1,53-55 37,-63 55-53,136-151 121,-37 37-88,-98 112-38,2 2 1,51-36-1,-71 56 16,1 0-6,1 0-1,-2-1 1,0-1 0,12-12 0,48-71 0,-53 65 31,2 1-1,2 2 1,27-28 0,-24 26 81,-21 21-106,1 1 1,-1 0-1,1 0 0,1 1 1,9-7-1,-4-4 233,121-121-132,-104 105-26,-26 29-837,5-4 1999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0:01.057"/>
    </inkml:context>
    <inkml:brush xml:id="br0">
      <inkml:brushProperty name="width" value="0.1" units="cm"/>
      <inkml:brushProperty name="height" value="0.1" units="cm"/>
      <inkml:brushProperty name="color" value="#0000FF"/>
    </inkml:brush>
  </inkml:definitions>
  <inkml:trace contextRef="#ctx0" brushRef="#br0">1044 0 3073,'0'0'17003,"-4"0"-16075,1 0-859,-1 1 1,1-1-1,-1 1 0,1 0 0,0 0 0,-1 0 0,1 1 0,0-1 0,0 1 0,0-1 1,0 1-1,0 0 0,0 0 0,-4 5 0,-8 4 47,-91 67 86,4 5 0,-158 167-1,144-121-145,-197 198-173,299-314 34,10-8-14,-1 0 0,0-1-1,-1 1 1,1-1 0,-1 0 0,0-1 0,0 1-1,-6 2 1,11-6-24,1-1 0,-1 1 0,1 0 0,-1-1-1,1 1 1,0 0 0,-1-1 0,1 1 0,0 0 0,-1-1-1,1 1 1,0-1 0,0 1 0,-1 0 0,1-1 0,0 1-1,0-1 1,0 1 0,0-1 0,0 1 0,-1-1 0,1 1-1,0-1 1,0 1 0,0-1 0,0 1 0,0-1 0,0 1-1,1-1 1,-1 1 0,0-1 0,0 1 0,0-1 0,1 0-1,-1-3-690,1-67-6031,6 38 2246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0:01.635"/>
    </inkml:context>
    <inkml:brush xml:id="br0">
      <inkml:brushProperty name="width" value="0.1" units="cm"/>
      <inkml:brushProperty name="height" value="0.1" units="cm"/>
      <inkml:brushProperty name="color" value="#0000FF"/>
    </inkml:brush>
  </inkml:definitions>
  <inkml:trace contextRef="#ctx0" brushRef="#br0">163 0 5619,'0'0'7035,"4"0"-5408,-3 0-1529,-1 0-1,1 0 0,0 0 1,0 0-1,0 0 1,0 0-1,0 1 0,0-1 1,-1 0-1,1 0 1,0 1-1,0-1 0,0 0 1,-1 1-1,2 0 1,-1 0-13,0 0 0,-1 0 0,1 0 0,-1 1 0,1-1 0,-1 0 0,1 0 0,-1 1 0,0-1 0,1 0 0,-1 1 0,0-1 0,0 0 0,0 1 0,-1 1 0,1 12 184,-2-1 0,0 1-1,0 0 1,-1-1 0,-7 18 0,-33 75 655,0 1-262,-14 94 119,49-161-554,1 1 0,-2 83 0,10-124-218,-1 1 0,0 0 1,1 0-1,0 0 1,-1 0-1,1 0 0,0-1 1,0 1-1,0 0 1,0-1-1,0 1 0,1 0 1,-1-1-1,0 0 1,1 1-1,-1-1 0,1 0 1,2 2-1,38 22 65,-32-21-49,13 8 21,1-2 1,0-1-1,1-1 0,0-1 0,39 6 0,-9-7 4,85 0-1,-133-6-352,46 3 551,-29 6-2476,-23-9 1699,1 1 1,-1 0 0,0 0 0,9 12-4227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08.942"/>
    </inkml:context>
    <inkml:brush xml:id="br0">
      <inkml:brushProperty name="width" value="0.1" units="cm"/>
      <inkml:brushProperty name="height" value="0.1" units="cm"/>
    </inkml:brush>
  </inkml:definitions>
  <inkml:trace contextRef="#ctx0" brushRef="#br0">2 3997 10789,'0'0'7833,"0"-5"-6665,-2-141 956,5-189-1652,56-108-351,-41 335-95,-7 42-18,4 0-1,30-90 1,-34 128-7,1 0 0,1 1 0,1 1 1,1 0-1,2 1 0,0 0 0,40-41 0,-23 34 5,2 1 0,1 2 0,1 1 0,1 2 0,2 2 1,58-26-1,-62 32 22,0-2 1,-2-1 0,-1-2 0,-1-1-1,-1-2 1,-1-1 0,-1-1 0,42-53-1,45-67 86,-96 118-47,-2-2 1,-1 1 0,17-44 0,158-440 276,-94 188-6,-7 18-263,15 6 64,-103 287-114,-1 0 0,0-1 1,-2 1-1,0-1 0,-1-19 0,0 22-35,0 12-1,0 0 0,0 1 0,0-1-1,0 1 1,0-1 0,-1 1-1,1-1 1,0 1 0,-1-1 0,0 1-1,1-1 1,-1 1 0,0-1-1,-1-1 1,2 3-33,-1-1 1,1 1-1,-1-1 0,1 1 0,-1-1 0,0 1 1,1 0-1,-1-1 0,1 1 0,-1 0 1,0 0-1,1-1 0,-1 1 0,0 0 1,0 0-1,1 0 0,-1 0 0,0 0 0,1 0 1,-1 0-1,0 0 0,-1 0 0,0 1-231,0 0-1,0 0 1,0 0-1,0 0 1,0 0-1,1 0 1,-1 0 0,0 1-1,1-1 1,-1 1-1,0-1 1,1 1-1,0 0 1,-1-1-1,1 1 1,0 0-1,0 0 1,0 0-1,-1 4 1,-14 43-8060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10.392"/>
    </inkml:context>
    <inkml:brush xml:id="br0">
      <inkml:brushProperty name="width" value="0.1" units="cm"/>
      <inkml:brushProperty name="height" value="0.1" units="cm"/>
    </inkml:brush>
  </inkml:definitions>
  <inkml:trace contextRef="#ctx0" brushRef="#br0">125 3609 8580,'0'0'6440,"0"-9"-5426,-5-20-41,-1-1 0,-2 1-1,-17-46 1,-13-46-3,23 43-766,3-1 0,-2-94 0,13-162 71,3 163-124,-2 124-107,2 0 0,2 0 1,2 0-1,21-77 0,14-14 67,7 1 0,5 3-1,98-179 1,-140 296-86,0 0 0,2 1 0,0 0 0,1 1 0,0 0 0,1 2 0,1-1 0,1 2 0,0 0 0,0 1 0,1 1 0,22-10 0,65-26 270,129-38 0,-220 81-246,0-1 0,-1 0 0,1-1 0,-1-1 0,0 0 0,-1-1-1,0 0 1,0 0 0,-1-2 0,0 1 0,0-1 0,-1-1 0,0 0 0,15-24 0,47-95 384,55-140 1,-124 264-421,13-28 49,-2 0-1,-2-1 0,-1-1 1,-1 0-1,-2 0 0,-2 0 1,3-62-1,-9-99-2006,0 193 1612,0 4 257,0 0 1,0 0-1,0 0 0,0-1 1,1 1-1,-1 0 0,0 0 1,0-1-1,0 1 0,0 0 1,0 0-1,-1 0 0,1-1 1,0 1-1,0 0 0,0 0 1,0 0-1,0-1 0,0 1 0,0 0 1,0 0-1,-4-2-1589,4 2 1590,0 0-1,-1 0 0,1 0 1,0 0-1,0 0 0,0 0 0,-1 0 1,1 0-1,0 0 0,-1 0 1,-16 0-6360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15.205"/>
    </inkml:context>
    <inkml:brush xml:id="br0">
      <inkml:brushProperty name="width" value="0.1" units="cm"/>
      <inkml:brushProperty name="height" value="0.1" units="cm"/>
    </inkml:brush>
  </inkml:definitions>
  <inkml:trace contextRef="#ctx0" brushRef="#br0">1 172 9636,'0'0'9215,"36"-6"-8273,118-21-174,-134 24-535,-1-2 1,0 0-1,32-13 0,-23 6-34,2 1-4,130-45 402,-132 48-546,0 2-1,1 0 1,53-2 0,-52 7-35,108 2 59,-116 0-53,0 2 1,0 0-1,-1 2 0,27 8 0,21 14 56,-1 2 0,-1 4 0,-2 2 0,-1 4 0,62 48-1,20 27 91,28 20 203,-126-100-196,91 47 0,79 25 129,284 148 299,-368-183-458,2-6-1,3-6 1,146 41 0,-181-70 26,2-4-1,0-5 1,191 12 0,-27-36 2,-236 0-178,1-2-1,-1-1 1,-1-1 0,0-3-1,57-22 1,-53 18-566,-37 10-643,0 3 998,-1 0 0,1 0 0,-1-1 0,1 1-1,-1 0 1,0 0 0,1 0 0,-1 0 0,0-1 0,0 1 0,0 0-1,0 0 1,0 1 0,0-1 0,0 0 0,0 0 0,-1 0-1,1 1 1,0-1 0,0 1 0,-1-1 0,-1 0 0,-7-4-1682,-31-18-7424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16.249"/>
    </inkml:context>
    <inkml:brush xml:id="br0">
      <inkml:brushProperty name="width" value="0.1" units="cm"/>
      <inkml:brushProperty name="height" value="0.1" units="cm"/>
    </inkml:brush>
  </inkml:definitions>
  <inkml:trace contextRef="#ctx0" brushRef="#br0">1 396 14423,'0'0'5728,"15"-30"-5355,56-99-58,-65 120-267,1-1-1,0 2 1,0-1 0,1 1-1,0 0 1,1 0 0,0 1 0,0 0-1,0 1 1,1 0 0,18-8-1,-9 4 16,14-6 81,0 2-1,1 1 1,0 2 0,1 1 0,55-8 0,185-8 313,-197 21-358,477-8 299,-518 12-343,1 3 0,-1 0 1,1 3-1,-1 1 0,0 2 1,-1 1-1,54 22 1,234 137 509,-26-10 99,7-48-52,-18-6 100,-217-74-517,128 51 247,-166-71-395,0-1 1,0-2 0,1-1-1,48 3 1,13-6-13,1-4 0,-1-4 1,96-18-1,17-13-318,-202 35 127,0 1 0,-1-1 0,1 0 0,-1 0 0,1-1 0,8-3 0,-12 5 92,-1-1 1,1 1-1,-1-1 0,1 1 0,-1-1 1,1 1-1,-1-1 0,1 1 0,-1-1 1,1 0-1,-1 1 0,1-1 0,-1 0 1,0 1-1,1-1 0,-1 0 0,0 1 1,0-1-1,0 0 0,1 0 0,-2-1-49,1 1 0,0-1 1,0 1-1,-1-1 0,1 1 0,0 0 0,-1-1 0,0 1 0,1 0 0,-1-1 0,0 1 0,0 0 1,1 0-1,-2-2 0,-3-2-668,0 0 0,0 1 0,0-1 1,0 1-1,-12-6 0,-53-26-9987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17.246"/>
    </inkml:context>
    <inkml:brush xml:id="br0">
      <inkml:brushProperty name="width" value="0.1" units="cm"/>
      <inkml:brushProperty name="height" value="0.1" units="cm"/>
    </inkml:brush>
  </inkml:definitions>
  <inkml:trace contextRef="#ctx0" brushRef="#br0">324 236 6147,'0'0'5826,"0"8"-5063,-1 1-491,1-5-25,-1-1 1,1 1-1,0-1 1,0 1-1,0-1 1,1 5-1,-3-13 0,0-1-1,-1 1 1,1-1-1,-1 1 1,-1 0-1,1 0 1,-1 0-1,0 0 1,0 1 0,0 0-1,-8-6 1,0 0 75,0 0 0,-1 1 0,-19-10 0,26 16-223,0 1 0,1 0 0,-1 0 0,0 0-1,-10-1 1,15 3-86,-1 0-1,1-1 0,-1 1 0,1 0 1,-1 0-1,1 0 0,-1 0 1,1 0-1,0 1 0,-1-1 0,1 0 1,-1 1-1,1-1 0,0 0 1,-1 1-1,1 0 0,0-1 0,-1 1 1,1 0-1,0 0 0,0 0 1,0 0-1,0 0 0,0 0 0,0 0 1,0 0-1,0 0 0,0 0 1,0 1-1,0 0 0,-4 18 4,1 1 0,1-1-1,1 1 1,1 0 0,2 39 0,0-16 4,-1-42-15,0-1 0,0 0 0,0 1 0,0-1 0,0 0-1,0 0 1,1 1 0,-1-1 0,0 0 0,1 0 0,-1 1 0,1-1 0,-1 0 0,1 0 0,-1 0 0,1 0 0,0 0 0,0 0 0,-1 0 0,1 0 0,0 0-1,2 1 1,-1-1 5,-1-1-1,1 1 0,0-1 0,-1 1 0,1-1 0,0 0 1,-1 0-1,1 0 0,0 0 0,0 0 0,-1 0 0,1 0 1,0 0-1,0-1 0,-1 1 0,3-2 0,-2 1 0,0 0-1,0 0 0,-1 0 1,1-1-1,0 1 0,-1-1 1,1 1-1,-1-1 0,0 0 1,1 0-1,-1 1 0,0-1 0,0 0 1,0 0-1,0 0 0,0 0 1,-1 0-1,1 0 0,-1-1 1,1 1-1,-1 0 0,0-4 1,2-3 23,4-26 19,-1 1-1,-3-1 0,0 0 0,-5-46 0,3 79-50,-1-4 5,0 0-1,0-1 1,0 1 0,-1 0-1,0 0 1,0 0-1,0 0 1,-1 0 0,0 1-1,0-1 1,0 1-1,-1 0 1,0 0 0,0 0-1,-7-7 1,7 9 12,0-1 0,0 1 0,0 0 0,0 0 0,-1 0 0,0 1 0,1-1 0,-1 1 0,0 0 0,0 1 0,0-1 0,0 1 0,-1 0 0,1 0 0,0 1 0,0-1 0,-1 1 0,1 0 0,-7 1 0,11 0-15,0-1 1,0 0 0,0 1 0,-1-1 0,1 1-1,0-1 1,0 1 0,0-1 0,0 1-1,0 0 1,0-1 0,0 1 0,0 0-1,0 0 1,0 0 0,0 0 0,0 0 0,1 0-1,-1 0 1,0 0 0,0 3 0,-7 26 6,7-20 1,-5 35 8,2 0 0,2 0 0,7 67 0,-5-107-2,1 0 0,0 0 0,0 0 0,0 0 0,1 0 0,0-1 0,0 1 0,0-1 0,1 1 0,-1-1 0,6 7 0,-7-9-2,1-1-1,-1 1 1,1-1 0,0 1 0,-1-1-1,1 1 1,0-1 0,0 0-1,0 0 1,-1 0 0,1 0-1,1 0 1,-1 0 0,0-1 0,0 1-1,0-1 1,0 1 0,0-1-1,0 0 1,1 0 0,-1 0-1,0 0 1,0 0 0,0 0 0,1-1-1,-1 1 1,0-1 0,3-1-1,-4 2-5,0-1-1,1 0 1,-1 0-1,0 0 1,1 0-1,-1 0 1,0 0-1,0 0 1,0 0-1,0 0 1,0 0-1,0-1 1,0 1-1,-1 0 1,1-1-1,0 1 1,0-3-1,6-27 76,-6 21-52,4-18 11,-2 0 1,-1 1 0,-2-1-1,-3-39 1,3 63-34,-1 0-1,0 0 1,0 0 0,0 0 0,0 0 0,0 0-1,-1 0 1,0 0 0,0 0 0,0 1-1,0-1 1,-1 1 0,1 0 0,-1-1-1,0 1 1,0 0 0,0 1 0,0-1-1,0 0 1,-1 1 0,1 0 0,-1 0 0,0 0-1,1 0 1,-1 0 0,0 1 0,-8-2-1,12 3-9,-1 0 0,0 0-1,1 0 1,-1 0-1,0 0 1,0 0 0,1 1-1,-1-1 1,0 0-1,1 0 1,-1 1-1,0-1 1,1 0 0,-1 1-1,1-1 1,-1 1-1,1-1 1,-1 1 0,1-1-1,-1 1 1,1-1-1,-1 1 1,1-1 0,-1 1-1,1 0 1,0-1-1,-1 1 1,1 0-1,0-1 1,0 1 0,-1 0-1,1-1 1,0 1-1,0 0 1,0 0 0,-2 33-52,2-25 39,-1 109-701,1-112 507,0 0 0,0 0 1,1 1-1,0-1 0,0 0 0,0 0 0,1 0 1,0-1-1,0 1 0,0 0 0,1-1 0,6 10 1,-5-10-485,0 0 0,0 0 1,1-1-1,0 0 0,-1 0 0,2 0 1,-1 0-1,6 2 0,32 14-7717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18.261"/>
    </inkml:context>
    <inkml:brush xml:id="br0">
      <inkml:brushProperty name="width" value="0.1" units="cm"/>
      <inkml:brushProperty name="height" value="0.1" units="cm"/>
    </inkml:brush>
  </inkml:definitions>
  <inkml:trace contextRef="#ctx0" brushRef="#br0">164 214 1505,'0'0'9844,"6"0"-8601,-4 0-1150,0 0 0,0-1 0,0 1 0,-1 0 0,1 0 0,0-1 0,0 1 0,-1-1 0,1 0 0,0 1 0,-1-1 0,3-1 0,-3 0 37,0 1 0,0 0 0,0-1 0,-1 0 1,1 1-1,0-1 0,0 1 0,-1-1 0,1 0 0,-1 0 0,0 1 1,1-1-1,-1 0 0,0 0 0,0 1 0,0-1 0,-1-2 0,2-9 561,-1-12 872,0 24-1507,0 1-1,-1-1 0,1 0 1,0 1-1,-1-1 0,1 1 0,0-1 1,-1 0-1,1 1 0,-1-1 1,1 1-1,-1-1 0,1 1 0,-1-1 1,1 1-1,-1 0 0,1-1 1,-1 1-1,0 0 0,1-1 0,-1 1 1,0 0-1,1 0 0,-1-1 1,0 1-1,1 0 0,-1 0 0,0 0 1,1 0-1,-1 0 0,-1 0 1,-8 0 189,-18 2 246,27-2-484,0 1-1,0-1 0,0 1 0,0 0 1,-1-1-1,1 1 0,0 0 1,0 0-1,1 0 0,-1-1 0,0 1 1,0 0-1,0 0 0,1 0 1,-1 0-1,0 1 0,1-1 0,-1 0 1,1 0-1,-1 0 0,0 2 1,-2 14 7,1-1 1,1 1 0,0-1 0,2 32 0,0-12 1,-1-33-12,0 1 1,0-1-1,0 0 0,1 0 0,-1 1 0,1-1 0,0 0 0,0 0 1,0 0-1,0 0 0,1 0 0,-1 0 0,1 0 0,0 0 0,0 0 1,0-1-1,0 1 0,0-1 0,0 1 0,1-1 0,-1 0 0,1 0 1,0 0-1,-1 0 0,1-1 0,0 1 0,0-1 0,0 0 0,0 1 1,0-1-1,1-1 0,-1 1 0,0 0 0,0-1 0,1 0 0,-1 1 1,6-2-1,-6 1 2,0 1 1,0-1 0,0 0 0,0-1-1,0 1 1,0 0 0,0-1-1,0 0 1,0 0 0,0 0 0,-1 0-1,1 0 1,0 0 0,-1-1-1,1 1 1,-1-1 0,1 0 0,-1 0-1,0 0 1,0 0 0,0 0-1,0 0 1,0 0 0,0-1 0,0 1-1,-1-1 1,1 1 0,-1-1-1,0 0 1,1-3 0,5-14 3,-1 0 0,-1-1 0,0 0 0,-2 0 0,-1 0 0,0 0 0,-3-32 0,1 49-8,0 0 0,0-1 0,0 1-1,-1 0 1,0 0 0,0 0 0,0-1 0,0 1 0,-1 0 0,0 0 0,1 1-1,-1-1 1,-4-5 0,2 4 2,-1 1 1,1-1-1,-1 1 0,0 0 0,0 0 0,-1 1 1,1 0-1,-10-5 0,1 2 22,-1 1-1,1 0 1,-1 1 0,0 1 0,0 0 0,-1 1-1,1 1 1,-26 0 0,39 1-22,-1 0 0,1 1 1,-1-1-1,1 0 0,0 1 0,-1-1 0,1 1 1,0 0-1,0 0 0,-1 0 0,1 0 1,0 0-1,0 0 0,0 1 0,0-1 0,0 1 1,-2 2-1,1 0 0,0 0 1,0 0 0,1 0-1,0 0 1,0 0 0,0 0-1,0 1 1,-2 7 0,0 8 0,1 1-1,1 0 1,0 29 0,2-36-6,0-3 3,-1 12-6,1 1 1,1 0 0,5 35 0,-4-52 8,0 0 0,0 0 0,0 0 1,1-1-1,0 1 0,0-1 0,1 0 0,-1 0 1,2 0-1,-1 0 0,0 0 0,1-1 0,0 0 1,0 0-1,12 8 0,-11-10 15,0 1 0,0-1 1,1 0-1,0-1 0,-1 0 0,1 0 0,0 0 0,0-1 1,0 1-1,12-1 0,-14-1-13,1 0 1,-1 0-1,0 0 0,1-1 0,-1 0 1,0 0-1,0 0 0,1-1 0,-1 0 1,-1 0-1,1 0 0,0 0 0,0-1 1,8-6-1,-6 2-1,0-1 0,-1 0 0,0 0 1,0-1-1,-1 0 0,0 0 0,0 0 0,-1 0 1,0-1-1,-1 0 0,3-12 0,-3 8 4,-1-1 0,0 1-1,0 0 1,-1-1 0,-1 1 0,-1-1-1,-3-24 1,2 36-2,1-1 0,0 0 0,-1 1 0,0 0 0,0-1 0,0 1 0,0 0-1,0 0 1,-1 0 0,1 0 0,-1 1 0,0-1 0,0 1 0,0-1 0,0 1 0,0 0 0,-1 0 0,1 1 0,-1-1 0,1 1 0,-1-1 0,1 1-1,-1 0 1,-4 0 0,-2-1 30,1 0-1,-1 1 0,0 0 0,0 0 1,0 1-1,0 1 0,0 0 0,-13 2 1,20-2-39,0 0 0,0 0 0,1 1 1,-1-1-1,0 1 0,1-1 0,-1 1 1,1 0-1,-1 0 0,1 0 0,0 0 1,0 1-1,0-1 0,0 1 0,0-1 1,0 1-1,-1 4 0,-2 2-39,1 1 0,0 0 0,-3 16 0,4-12-145,0 1 0,2 0 0,-1 17 0,2 1-5083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20.015"/>
    </inkml:context>
    <inkml:brush xml:id="br0">
      <inkml:brushProperty name="width" value="0.1" units="cm"/>
      <inkml:brushProperty name="height" value="0.1" units="cm"/>
    </inkml:brush>
  </inkml:definitions>
  <inkml:trace contextRef="#ctx0" brushRef="#br0">0 303 192,'0'0'5998,"10"-6"-4859,39-27 9402,-47 27-8108,5 5-2799,-4 2 379,-1 0 0,0 0 0,1 0 0,-1 1 0,0-1 0,0 1 0,0-1 0,0 1 0,0 0 0,0 0-1,0 0 1,-1 0 0,2 2 0,14 13 65,-14-15-61,1 0 1,0 0-1,-1 0 0,1-1 1,0 1-1,0-1 0,0 0 1,-1 0-1,1 0 0,0-1 1,0 1-1,1-1 0,4-1 1,-8 1-8,-1 0 1,1-1 0,0 1 0,0 0 0,-1-1-1,1 1 1,0-1 0,-1 0 0,1 1 0,0-1-1,-1 0 1,1 1 0,-1-1 0,1 0 0,-1 1-1,1-1 1,-1 0 0,0 0 0,1 0 0,-1 1-1,0-1 1,0 0 0,0 0 0,0 0 0,1 0 0,-1 1-1,0-1 1,0 0 0,0 0 0,-1 0 0,1 0-1,0 0 1,0-6 46,4-122 428,-4 97-313,0 31-163,0 0 1,1 1 0,-2-1 0,1 0 0,0 0 0,0 0 0,0 0 0,0 0 0,0 1 0,-1-1 0,1 0 0,0 0 0,-1 0 0,1 0 0,-1 1 0,1-1 0,-1 0 0,1 1 0,-1-1-1,1 0 1,-1 1 0,0-1 0,1 1 0,-1-1 0,-1 0 0,0 0 1,0 1 1,0-1-1,0 1 0,0-1 0,0 1 0,0 0 0,0 0 1,0 0-1,0 0 0,-3 1 0,4-1-10,0 1 0,1-1 0,-1 0 0,0 0-1,1 0 1,-1 1 0,0-1 0,1 1 0,-1-1 0,1 0 0,-1 1 0,1-1-1,-1 1 1,1-1 0,-1 1 0,1-1 0,-1 1 0,1-1 0,0 1 0,-1 0-1,1-1 1,0 1 0,-1 0 0,1-1 0,0 2 0,-3 20-4,3-14 2,-4 29 26,2 0-1,5 65 1,-2-98-26,0 0-1,0-1 0,0 1 0,0-1 1,1 1-1,0-1 0,-1 0 0,1 0 0,0 1 1,1-1-1,-1-1 0,0 1 0,1 0 1,0 0-1,-1-1 0,1 0 0,0 0 0,0 1 1,1-2-1,-1 1 0,0 0 0,1-1 1,6 3-1,-7-3 3,1 0 1,0 0-1,-1 0 0,1 0 0,-1-1 1,1 0-1,0 0 0,-1 0 1,1 0-1,0 0 0,-1-1 1,1 1-1,-1-1 0,1 0 1,0 0-1,-1-1 0,0 1 1,1-1-1,-1 1 0,0-1 1,0 0-1,0 0 0,0 0 1,0-1-1,2-2 0,2-4 2,-1 1 0,-1-1-1,1 0 1,-2-1 0,1 1-1,-1-1 1,-1 0 0,0 0 0,4-20-1,-3-1 22,0 1 0,-2-39 0,-2 65-14,0 0 1,-1-1-1,1 1 1,-1 0-1,1 0 0,-1 0 1,-1-1-1,1 1 0,-1 0 1,1 1-1,-1-1 1,0 0-1,0 0 0,-1 1 1,1-1-1,-1 1 0,0 0 1,0 0-1,0 0 1,0 0-1,0 0 0,-1 1 1,1-1-1,-1 1 0,0 0 1,-7-3-1,3 1-6,0 0 0,0 1 0,0 0 0,0 0 0,0 1 0,-1 0-1,1 0 1,-1 1 0,1 0 0,-15 0 0,23 1-3,-1 0 1,0 0-1,0 1 1,1-1-1,-1 0 1,0 0-1,0 0 1,0 0-1,1 1 1,-1-1-1,0 0 1,1 1-1,-1-1 1,0 1-1,1-1 1,-1 0-1,0 1 1,1-1-1,-1 1 1,1 0-1,-1-1 1,1 1-1,-1 0 1,0 1-1,-3 10 21,0 1 0,1-1-1,0 1 1,1 0 0,0 0 0,1 19-1,0 119-18,1-141 8,0 1 0,1 0 0,0 0 0,1 0 0,0-1 0,1 1 0,0-1 0,7 16 0,-8-22-6,0-1 0,0 1 0,0-1 0,1 0 0,-1 0 0,1 0 0,0 0 0,-1 0 0,1 0 0,1-1 0,-1 1 0,0-1 0,1 0 0,-1 0 0,1 0 0,-1-1 0,1 1 0,0-1 1,0 0-1,0 0 0,0 0 0,0 0 0,0-1 0,0 0 0,0 1 0,5-2 0,-5 1-1,0-1 0,-1 0 0,1 0 0,0 0 0,0 0 0,0 0 0,-1-1 0,1 0 0,-1 0 0,1 0 0,-1 0 0,0 0 0,0-1 0,0 1 0,0-1 0,0 0-1,0 0 1,1-3 0,5-7 7,-1 0 0,0 0 0,7-18-1,-12 26-3,4-12 6,0 0 0,8-31 0,-13 41-8,0 0-1,-1-1 1,0 1 0,0-1-1,-1 1 1,0-1 0,-1 1-1,1-1 1,-3-9 0,3 17-7,0 0 1,-1-1 0,1 1 0,0-1 0,0 1 0,0-1 0,-1 1 0,1 0 0,0-1 0,-1 1-1,1-1 1,0 1 0,-1 0 0,1 0 0,0-1 0,-1 1 0,1 0 0,0-1 0,-1 1-1,1 0 1,-1 0 0,1 0 0,-1 0 0,1-1 0,-1 1 0,1 0 0,-1 0 0,0 0 0,-3-1-49,-1 1 0,0-1 1,0 1-1,0 0 0,0 1 1,1-1-1,-1 1 0,0 0 1,0 0-1,1 0 0,-1 1 1,0 0-1,1 0 0,0 0 1,-1 0-1,1 0 0,0 1 1,0 0-1,0 0 0,1 0 1,-4 4-1,-3 4-906,1 0 0,1 0 0,0 1 0,0 0 0,2 0 0,-9 19 0,-2 12-5746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21.040"/>
    </inkml:context>
    <inkml:brush xml:id="br0">
      <inkml:brushProperty name="width" value="0.1" units="cm"/>
      <inkml:brushProperty name="height" value="0.1" units="cm"/>
    </inkml:brush>
  </inkml:definitions>
  <inkml:trace contextRef="#ctx0" brushRef="#br0">245 253 6659,'0'0'4808,"-3"2"-4120,3-1-611,-1-1 0,1 0 1,0 1-1,-1-1 0,1 1 1,0-1-1,-1 0 0,1 0 1,0 1-1,-1-1 0,1 0 0,-1 0 1,1 1-1,-1-1 0,1 0 1,0 0-1,-1 0 0,1 0 0,-1 0 1,1 0-1,-1 0 0,1 1 1,-1-2-1,1 1 0,-1 0 1,1 0-1,-1 0 0,-6-12 3598,-4-8-3370,4 12-91,1 0-1,-1 1 1,0 0 0,-14-11-1,17 15-149,1 0-1,-1 1 0,0-1 1,0 1-1,-1 0 0,1 1 1,0-1-1,-1 1 0,1 0 1,-1 0-1,1 0 0,-7 0 1,6 0-10,0 1 1,1 0-1,-1 1 1,1-1 0,-1 1-1,1 0 1,-8 2-1,11-2-49,-1 0 0,1 0-1,-1 0 1,1 0-1,0 1 1,-1-1 0,1 0-1,0 1 1,0-1-1,0 1 1,0 0 0,0-1-1,1 1 1,-1 0-1,0-1 1,1 1 0,-1 0-1,1 0 1,0-1 0,-1 5-1,-2 18 33,2 0 0,0 30-1,2-27 6,-1-26-38,-1 0 0,1 0 0,1 0 0,-1 0 0,0 0 0,0 0 0,0 0 0,0 0 0,1 0 0,-1 0 0,0 0 0,1 0 0,-1-1 0,1 1 0,-1 0 0,1 0 0,0 0 0,-1-1 0,1 1 0,0 0 0,-1 0 0,1-1 0,0 1 0,0-1 0,0 1 0,-1-1 0,1 1 0,0-1 0,1 1 1,3 0 5,-1 0 0,0-1 0,0 1 0,0-1 1,8 0-1,-5 0 22,-5 0-26,-1-1 0,1 1 1,0 0-1,-1-1 1,1 1-1,0-1 1,-1 1-1,1-1 0,-1 0 1,1 1-1,-1-1 1,0 0-1,1 0 0,-1 0 1,0 0-1,1-1 1,0 0-1,1-2 14,1 0 0,-2 0 0,1-1 1,0 1-1,3-8 0,-1-2 19,0 0 1,-1 1 0,3-21 0,-4 8-8,-1 1 0,0-1 0,-5-41 0,2 63-28,1 0 0,-1-1 0,-1 1 0,1 0 0,-1 0 1,1 0-1,-1 0 0,0 0 0,0 0 0,-1 1 0,1-1 1,-1 1-1,0 0 0,0-1 0,0 1 0,0 1 0,-5-4 1,6 4-1,-1 0-1,0 0 1,-1 0 0,1 1 0,0-1 0,0 1 0,-1 0 0,1 0 0,-1 0 0,1 0 0,-1 1 0,1-1 0,-1 1 0,1 0 0,-1 0 0,1 0 0,-1 1 0,1-1 0,-1 1 0,1 0 0,-6 1 0,7-1-2,1 0 0,-1 0 0,0 1 0,1-1 0,-1 0-1,0 0 1,1 1 0,0-1 0,-1 1 0,1-1 0,0 1 0,0 0-1,0 0 1,0-1 0,0 1 0,0 0 0,0 2 0,-8 36 16,8-35-16,-4 29 13,3 0 1,0 0-1,2 0 1,6 40-1,-6-68-5,1 0-1,0 0 1,0 0-1,1 0 1,0 0 0,0 0-1,0-1 1,1 1-1,-1-1 1,1 0 0,1 1-1,-1-1 1,1-1 0,0 1-1,0 0 1,0-1-1,1 0 1,-1 0 0,1 0-1,0-1 1,0 0-1,0 0 1,1 0 0,-1 0-1,1-1 1,0 0-1,-1 0 1,1 0 0,9 0-1,-10-1 3,0 0 0,-1-1-1,1 0 1,0 0 0,0 0 0,0-1-1,0 0 1,0 1 0,9-4 0,-12 2-9,1 0 0,0 1 0,-1-1 0,1 0 0,-1 0 1,0-1-1,0 1 0,1 0 0,-2-1 0,1 1 0,0-1 1,0 0-1,-1 0 0,0 1 0,3-7 0,1-8 19,-1 0 1,-1 0-1,0 0 0,-1-1 0,-1 1 1,-1-33-1,0 26-15,0 22-6,0-1 1,0 0-1,0 0 0,0 0 0,-1 0 1,1 1-1,-1-1 0,0 0 1,0 1-1,0-1 0,0 0 0,0 1 1,0-1-1,-1 1 0,1-1 1,-1 1-1,0 0 0,-2-3 0,1 3-6,-1 0 0,1 0 0,-1 0 0,1 0 0,-1 1-1,0-1 1,0 1 0,1 0 0,-1 0 0,0 1 0,0-1-1,-5 1 1,-3-1-141,0 0 0,1 1-1,-16 2 1,22-1-75,1-1 0,0 1 0,-1 1 0,1-1 0,0 1 0,0-1 1,0 1-1,0 0 0,0 1 0,1-1 0,-7 5 0,-14 19-4584,7-6-2993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03.333"/>
    </inkml:context>
    <inkml:brush xml:id="br0">
      <inkml:brushProperty name="width" value="0.1" units="cm"/>
      <inkml:brushProperty name="height" value="0.1" units="cm"/>
      <inkml:brushProperty name="color" value="#FF0066"/>
    </inkml:brush>
  </inkml:definitions>
  <inkml:trace contextRef="#ctx0" brushRef="#br0">27 1 7988,'0'0'9988,"-5"9"-8881,-13 30-232,15-26-240,9-10-446,-2-3-76,27 3 84,0-1 1,45-3-1,-23 0-130,319 1 210,-372 1-275,1-1-1,-1 0 1,1 0-1,-1 1 1,1-1-1,-1 1 1,1-1-1,-1 0 1,1 1-1,-1-1 0,1 1 1,-1-1-1,0 1 1,1-1-1,-1 1 1,0-1-1,0 1 1,1-1-1,-1 1 1,0 0-1,0-1 1,0 1-1,0-1 1,0 1-1,0 0 0,1-1 1,-2 1-1,1-1 1,0 2-1,0 28 47,0-19-52,0 11 48,-1 1 0,-1-1 0,-1 1 0,0-1 0,-2 0-1,-13 38 1,3-20 48,-64 202 102,74-213-442,5-27-129,3-31-8147,10-14 2044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25.181"/>
    </inkml:context>
    <inkml:brush xml:id="br0">
      <inkml:brushProperty name="width" value="0.1" units="cm"/>
      <inkml:brushProperty name="height" value="0.1" units="cm"/>
      <inkml:brushProperty name="color" value="#FF0066"/>
    </inkml:brush>
  </inkml:definitions>
  <inkml:trace contextRef="#ctx0" brushRef="#br0">259 229 6611,'0'0'7267,"-26"13"-6794,2-1-293,0 1 1,-32 24-1,53-34-111,0 0 0,0 0 0,0 1 0,1-1 0,-1 1 0,1 0 0,0 0 0,0 0 0,0 0 0,1 0 0,-1 0 0,1 0 0,0 1 0,0-1 0,1 0 0,-1 1 0,1-1-1,0 1 1,0-1 0,0 1 0,2 7 0,-1 8 314,-1-5-60,0-6-125,0 0 1,0 0 0,0 0-1,1-1 1,1 1-1,3 11 1,-4-17-167,0-1 1,0 0 0,1 1 0,-1-1-1,1 0 1,0 1 0,-1-1 0,1 0-1,0 0 1,0 0 0,0-1 0,1 1-1,-1 0 1,0-1 0,1 0 0,-1 1 0,1-1-1,-1 0 1,1 0 0,0-1 0,-1 1-1,1 0 1,0-1 0,3 1 0,7 0 47,-1 0 1,1-1-1,-1 0 1,0-1 0,1 0-1,-1-1 1,0 0-1,0-1 1,0-1 0,22-8-1,-10 0-16,0-1 0,-1-1 0,39-32-1,-59 44-57,0-1 0,0 1 0,0-1-1,0 0 1,-1 0 0,0 0 0,1-1 0,-1 1-1,0 0 1,-1-1 0,1 0 0,0 1-1,-1-1 1,0 0 0,0 1 0,0-1 0,-1 0-1,1 0 1,-1 0 0,0 0 0,0 0-1,0 0 1,-1-6 0,0 4 0,-1 0-1,0 1 1,0-1 0,0 1-1,0-1 1,-1 1 0,0 0 0,0 0-1,0 0 1,-1 1 0,0-1-1,1 1 1,-2-1 0,-7-5-1,-6-3-9,-1 1 0,1 1 0,-2 0-1,0 2 1,0 0 0,0 1-1,-1 2 1,0 0 0,-1 1-1,1 1 1,-1 1 0,-33-1-1,50 4 6,0 0 0,1 0-1,-1 0 1,0 1 0,0 0-1,0 0 1,0 0-1,1 0 1,-1 1 0,0 0-1,-7 4 1,8-2 1,0-1 0,0 1 1,1-1-1,-1 1 0,1 0 0,0 0 1,0 1-1,1-1 0,-1 1 1,1-1-1,-2 7 0,-3 6 10,1 0-1,1 1 1,0 0-1,-3 36 1,3 75-6,5-124-5,0 1 0,0 0 0,1-1 1,-1 1-1,1-1 0,0 1 0,1-1 0,-1 1 0,1-1 0,0 0 0,1 0 0,-1 0 0,1 0 0,0 0 0,0-1 1,1 1-1,-1-1 0,1 0 0,0 0 0,0 0 0,0 0 0,1-1 0,-1 1 0,1-1 0,0 0 0,7 2 1,-3-1 9,0 0 1,0-1 0,1 0-1,-1 0 1,1-1 0,12 0 0,60 1 14,-71-3-25,-3 1 0,0-1 0,0-1 0,0 0 1,0 0-1,0 0 0,0-1 0,0 0 0,0 0 1,-1-1-1,1 0 0,-1-1 0,0 0 0,0 0 0,0 0 1,0-1-1,-1 0 0,1 0 0,-1 0 0,-1-1 1,1 0-1,-1 0 0,0-1 0,0 1 0,-1-1 1,0 0-1,6-15 0,-4 7 5,0-1 1,-1 1-1,-1-1 1,0 0-1,2-32 1,-4-82 5,-3 120-15,0 0 0,0 0 0,-1 1 1,0-1-1,-1 1 0,0-1 1,-1 1-1,0 0 0,0 0 0,-1 0 1,0 1-1,-11-14 0,2 6 0,1 1 0,-2 1 0,0 1 0,-1 0 0,-21-14 0,30 23 3,0-1 0,0 1 0,0 0 0,0 1 0,-1 0 0,0 0 0,0 1 0,1 0 0,-1 0 0,0 1 0,-1 0 0,1 0 0,0 1 0,-16 1 0,22-1 1,0 0-1,0 1 0,0-1 0,0 1 1,0 0-1,0 0 0,0-1 1,0 1-1,0 0 0,0 1 1,1-1-1,-1 0 0,0 1 1,1-1-1,-1 0 0,1 1 0,-1 0 1,0 1-1,-2 3 0,1 0 1,0 0-1,0 1 1,-2 7-1,4-12 0,-9 33 4,1 1 1,2 0-1,2 1 0,1 0 0,1 0 0,3 37 1,0-65 6,1 0 0,-1 0 0,1 0 0,1 0 1,-1 0-1,2 0 0,-1 0 0,1 0 0,0-1 1,6 11-1,-5-13-6,0 0 0,1-1 0,-1 1 0,1-1 0,0 0 1,0 0-1,1-1 0,0 0 0,-1 0 0,1 0 0,1 0 0,-1-1 0,0 0 1,8 2-1,1-1 7,1 0 1,0-2 0,-1 0-1,1 0 1,0-1-1,0-1 1,17-3 0,-31 3-13,2 0 4,1 0 0,-1-1 0,0 0 1,0 0-1,1 0 0,-1 0 0,0-1 0,0 1 0,0-1 0,-1 0 0,1 0 1,0-1-1,-1 1 0,1-1 0,-1 0 0,4-4 0,-2 2 2,-1 0 1,-1-1-1,1 1 0,-1-1 0,0 0 1,0 0-1,-1 0 0,1 0 0,-1 0 1,2-12-1,-1-7 11,-1 0 1,-2-33 0,0 32-34,0 22 15,0-1 0,-1 1-1,1-1 1,-1 1 0,0 0 0,0-1 0,0 1-1,-1 0 1,0 0 0,1 0 0,-2 0-1,1 0 1,0 0 0,-1 1 0,1-1 0,-1 1-1,0-1 1,0 1 0,-1 0 0,1 0-1,0 1 1,-1-1 0,0 1 0,0 0-1,0-1 1,0 2 0,0-1 0,0 0 0,0 1-1,0 0 1,-1 0 0,1 0 0,-1 0-1,1 1 1,0 0 0,-8 0 0,4 0-8,6-1 5,0 1 0,0 0 0,0 0 0,0 0 0,0 0 0,0 0 0,0 0 0,0 1 0,0-1 0,0 1 0,0-1 0,0 1-1,0 0 1,0-1 0,0 1 0,1 0 0,-1 0 0,-3 3 0,0 3 4,1 0-1,-1 0 0,1 0 1,0 1-1,1-1 0,0 1 1,0 0-1,0 0 0,-1 10 1,0 4 9,0 1 0,0 29 1,3 32 46,1-82-56,0 0 1,0 0 0,0-1 0,0 1-1,0 0 1,0 0 0,1-1-1,-1 1 1,1 0 0,-1-1-1,1 1 1,0 0 0,-1-1-1,1 1 1,0-1 0,0 1 0,0-1-1,0 0 1,1 1 0,-1-1-1,0 0 1,0 0 0,1 0-1,-1 1 1,3 0 0,1 0-1,0-1 1,0 0 0,0 1-1,0-2 1,0 1 0,0 0-1,0-1 1,6 0 0,-9 0 1,0-1 1,0 1-1,1 0 0,-1 0 1,0-1-1,0 0 1,0 1-1,0-1 0,0 0 1,0 0-1,0 0 1,0 0-1,0 0 0,-1 0 1,1-1-1,0 1 0,-1-1 1,1 1-1,-1-1 1,1 1-1,-1-1 0,0 0 1,0 0-1,0 0 1,0 0-1,0 0 0,0 0 1,0 0-1,-1 0 1,1 0-1,0-3 0,1-8 21,0 1-1,-1-2 1,0 1-1,-2-15 1,1 10-9,0 15-13,-1 0 0,1 1 0,0-1 0,-1 1 0,0-1 0,0 1 0,1-1 0,-1 1 1,-1-1-1,1 1 0,0 0 0,0 0 0,-1 0 0,0-1 0,1 1 0,-1 1 0,0-1 0,0 0 1,0 0-1,0 1 0,0-1 0,-3-1 0,0 0 1,0 1 1,0 0 0,0 0-1,0 0 1,0 1-1,0-1 1,-1 1-1,1 0 1,0 1-1,-7-1 1,11 1-3,-1 1 1,0-1-1,0 0 1,1 1-1,-1-1 1,0 1-1,1-1 1,-1 1-1,1 0 1,-1 0 0,1 0-1,-1 0 1,1 0-1,0 0 1,-1 0-1,1 0 1,0 0-1,0 1 1,0-1-1,0 0 1,0 1-1,0-1 1,0 1-1,0-1 1,1 1-1,-1 0 1,0-1-1,0 3 1,-1 6-1,-1 0 1,2 1 0,-2 16-1,2-18 2,-1 17-2,1-1 0,1 0 0,3 27 0,-3-51-1,1-1 0,0 1 0,0 0 0,-1 0 0,1 0 0,0-1 0,0 1 0,0 0 0,0-1 0,0 1 0,0-1 0,0 1 0,0-1 0,0 0 0,0 1 1,0-1-1,0 0 0,0 0 0,0 1 0,0-1 0,0 0 0,0 0 0,1 0 0,-1-1 0,1 1 0,1 0 0,-1 0 1,1 0-1,0 0 0,-1 0 1,1-1-1,-1 1 0,1-1 1,0 0-1,-1 0 0,4-2 1,2-5 8,-1-1 1,0 0 0,0 0-1,-1-1 1,0 0 0,-1 0 0,0 0-1,-1-1 1,0 0 0,3-14 0,-6 22-10,0-1 1,-1 0 0,1 1 0,-1-1 0,0 0 0,1 0-1,-2 1 1,1-1 0,0 0 0,-1 1 0,0-1-1,-1-4 1,1 6-1,0 0 0,0 0 0,0 0 0,-1 0 1,1 0-1,0 1 0,-1-1 0,0 0 0,1 1 0,-1-1 0,0 1 0,1 0 0,-1 0 0,0 0 0,0 0 0,0 0 0,0 0 0,0 0 0,-4-1 0,-2 1-5,0-1 0,-1 1-1,1 1 1,-15 0 0,12 0 24,9 0-17,1 0-1,-1 1 1,1-1 0,0 1-1,-1-1 1,1 1 0,0-1-1,-1 1 1,1 0 0,0 0-1,0 0 1,0-1 0,0 1-1,0 1 1,0-1 0,0 0 0,0 0-1,0 0 1,0 0 0,0 1-1,1-1 1,-1 0 0,0 0-1,1 1 1,0-1 0,-1 1-1,1-1 1,0 0 0,-1 1-1,1 1 1,-2 9-9,1-1-1,0 20 1,1-28 9,0 17-7,-1-12 5,1 1 0,0 0 0,1-1 0,0 1-1,0-1 1,4 13 0,-4-19 1,0 1 0,0-1 1,1 0-1,-1 1 0,1-1 0,-1 0 1,1 0-1,0 0 0,0 0 0,0 0 1,0-1-1,0 1 0,0-1 0,0 1 1,1-1-1,-1 0 0,1 1 0,-1-1 1,1-1-1,-1 1 0,1 0 0,-1-1 1,1 1-1,0-1 0,3 0 0,2 1 4,0 0 1,0-1-1,0 0 0,0 0 0,0-1 0,13-2 0,-18 1 0,1 1-1,0 0 0,-1-1 1,1 1-1,-1-1 0,0 0 1,0 0-1,0-1 0,0 1 1,0-1-1,0 1 1,0-1-1,-1 0 0,1 0 1,2-5-1,0-2 1,0 0 0,0-1 0,-1 0 0,0 0 0,-1 0 0,-1 0 0,0-1 0,0 1 0,-1-1 0,0 1 0,-2-20 0,1 27-2,0 0 1,-1-1-1,0 1 1,1 0-1,-2 0 1,1 0-1,0 0 1,-1 0-1,0 0 1,1 0-1,-2 0 1,1 1-1,-5-7 1,2 4-1,-1 0-1,0 1 1,0-1 0,0 1 0,-1 1 0,-13-9 0,6 7-3,1-1 1,-1 2 0,0 0-1,-1 1 1,1 0 0,-1 1 0,-24-2-1,31 4-2,5 1 1,1-1-1,0 1 0,0 0 0,0-1 0,-1 1 1,1 0-1,0 1 0,0-1 0,-1 0 1,1 0-1,0 1 0,0 0 0,0-1 0,0 1 1,-1 0-1,1 0 0,0 0 0,1 0 1,-1 0-1,-3 3 0,2 1 1,0 0 0,1 0-1,-1 0 1,1 1 0,0 0 0,1-1-1,-1 1 1,1 0 0,-1 10 0,-1 60 36,3-68-27,-1 16 3,0-11-1,1 0 0,0 0-1,3 17 1,-2-27-9,-1-1 0,1 1-1,-1-1 1,1 1 0,0-1 0,0 0 0,0 1-1,0-1 1,1 0 0,-1 1 0,1-1-1,-1 0 1,1 0 0,0 0 0,-1-1-1,1 1 1,0 0 0,0-1 0,0 1-1,1-1 1,-1 1 0,3 0 0,1 0 0,-1 0 0,1-1 0,0 0 1,0 0-1,0 0 0,-1 0 0,1-1 0,0 0 1,0-1-1,0 1 0,0-1 0,0 0 1,0-1-1,-1 1 0,1-1 0,0 0 0,-1 0 1,0-1-1,1 0 0,-1 0 0,0 0 1,-1-1-1,8-5 0,1-4 18,-1-2 1,0 1-1,0-1 0,10-19 0,-17 25-11,-1 1-1,0-1 0,0 0 0,-1-1 0,0 1 0,0 0 0,-1-1 0,0 0 0,0-17 0,-1 11-5,-3-28-44,2 41 41,-1 0 0,0 0 1,1 0-1,-1 1 0,0-1 1,-1 0-1,1 1 0,0-1 1,-1 1-1,1-1 0,-1 1 1,-4-4-1,1 2 2,0 0-1,0 0 1,-1 0-1,1 1 1,-1 0 0,0 0-1,0 1 1,0-1-1,-13-2 1,9 3-1,-1 0-1,1 1 0,-1 0 1,0 1-1,-16 1 1,23 0 1,0 0 0,1 0 0,-1 0 0,1 0 0,0 1 0,-1 0 0,1-1 0,0 1 0,0 0 0,0 1 0,0-1 0,1 0 0,-1 1 1,1 0-1,-1-1 0,1 1 0,0 0 0,0 0 0,0 1 0,0-1 0,1 0 0,-1 1 0,-1 6 0,-2 6-5,0 0 0,2 1 0,-4 32 0,5 42 28,2-63-6,0-22-16,0 0-1,0 1 0,1-1 1,0 0-1,0 0 1,0 0-1,1 0 1,0 0-1,0-1 1,1 1-1,-1-1 1,8 11-1,-7-12 5,1 0-1,-1-1 0,1 1 0,0-1 1,0 0-1,1 0 0,-1 0 1,0 0-1,1-1 0,0 1 0,0-1 1,0-1-1,0 1 0,0-1 0,8 2 1,-6-2-4,-1 1 0,1-1 0,0-1 0,0 1 0,0-1 0,0-1 0,0 1 0,0-1 0,0 0 0,0-1 0,-1 1 0,1-2 0,-1 1 0,1-1 0,-1 1 0,0-2 0,1 1 0,-2-1 0,1 0 0,0 0 0,-1 0 0,0-1 0,8-8 0,-5 4 6,-1-1 1,0 1 0,-1-1-1,0-1 1,0 1-1,-1-1 1,0 0-1,-1 0 1,-1 0 0,1 0-1,-2-1 1,0 0-1,0 1 1,-1-1-1,0 0 1,-1 0 0,0 0-1,-3-14 1,1 22-2,1 0 0,-1-1 1,0 1-1,-1 0 0,1 0 0,-1 0 0,1 0 1,-1 1-1,0-1 0,-1 1 0,1-1 1,0 1-1,-1 0 0,0 0 0,0 1 0,0-1 1,0 1-1,0 0 0,-9-3 0,-1-1 18,-1 1 0,0 1-1,0 0 1,-26-2 0,34 5-15,-4 0-3,1 0 1,-1 0-1,-12 2 0,20-1-6,1 0 1,-1 1-1,1-1 0,0 1 1,-1-1-1,1 1 0,-1 0 0,1 0 1,0 0-1,0 0 0,-1 1 1,1-1-1,0 1 0,0-1 0,0 1 1,1 0-1,-1-1 0,-3 5 1,1 2 4,0-1 1,1 1 0,0 0-1,0 0 1,1 0-1,0 0 1,1 1 0,-2 14-1,2 75-499,1-59-487,0-38 854,0-1 1,0 1-1,0 0 1,0-1-1,0 1 1,0-1-1,0 1 0,0 0 1,0-1-1,0 1 1,1-1-1,-1 1 1,0 0-1,0-1 0,0 1 1,1-1-1,-1 1 1,0-1-1,1 1 1,-1-1-1,0 1 0,1-1 1,-1 1-1,1-1 1,-1 0-1,1 1 1,-1-1-1,1 1 0,-1-1 1,1 0-1,-1 0 1,1 1-1,-1-1 1,1 0-1,0 0 0,-1 0 1,1 0-1,-1 1 1,1-1-1,0 0 1,-1 0-1,1 0 0,0 0 1,-1-1-1,1 1 1,-1 0-1,2 0 1,2 0-962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26.928"/>
    </inkml:context>
    <inkml:brush xml:id="br0">
      <inkml:brushProperty name="width" value="0.1" units="cm"/>
      <inkml:brushProperty name="height" value="0.1" units="cm"/>
      <inkml:brushProperty name="color" value="#FF0066"/>
    </inkml:brush>
  </inkml:definitions>
  <inkml:trace contextRef="#ctx0" brushRef="#br0">484 329 4482,'0'0'2719,"-5"-33"-1431,-19-101 766,23 130-1974,0 0-1,0 1 0,0-1 1,0 1-1,-1-1 0,0 1 1,1 0-1,-1-1 0,0 1 1,0 0-1,-1 0 0,1 1 1,-1-1-1,1 0 0,-1 1 1,0-1-1,0 1 0,0 0 1,0 0-1,-1 0 0,1 1 1,0-1-1,-1 1 0,1 0 1,-8-2-1,2 0 89,-2 0 99,0 0 0,0 1-1,-1 0 1,1 1 0,-13 0 0,20 0-180,-1 1 1,1 1 0,-1-1-1,1 1 1,0-1-1,-1 1 1,1 0-1,0 1 1,0-1-1,0 1 1,0 0-1,0 0 1,0 0 0,0 0-1,1 1 1,-5 3-1,2 2 2,0 0 0,0 0-1,1 1 1,0-1 0,1 1 0,-1 0-1,2 1 1,0-1 0,0 1-1,0-1 1,-1 16 0,0 12 757,1 64 1,3-89-635,0-5-129,0 0 1,0 0 0,1 1 0,0-1 0,0-1 0,1 1-1,0 0 1,4 9 0,-4-12-56,1 1-1,-1-2 1,1 1-1,0 0 1,0-1-1,0 1 0,0-1 1,1 0-1,0 0 1,-1 0-1,1-1 1,0 1-1,6 2 1,2 0 20,1-1 1,-1 0-1,1-1 1,0 0-1,0-1 1,0 0-1,0-1 1,1-1 0,13-1-1,-25 1-45,3 0 5,-1 0 1,1-1-1,-1 1 0,1-1 0,0 0 1,-1 0-1,0 0 0,1-1 0,-1 0 1,0 0-1,0 0 0,0 0 0,0-1 1,5-3-1,-4 1 7,0 1 0,-1-1 0,0 0 0,0-1 0,0 1-1,-1-1 1,1 1 0,-1-1 0,2-8 0,1-4 12,-1 0 0,0-1 0,-2 0 0,0 0 0,-2 0 0,0-23 0,-1 41-27,1-16 14,-2-1 0,-4-28 0,4 40-10,-1 0 0,0 0 1,0 0-1,0 0 0,-1 0 0,0 0 0,0 1 0,-1-1 0,1 1 0,-8-7 1,3 2-5,-2 1 0,1 0 0,-2 1 0,1 0 0,-1 1 0,0 0 0,0 0 0,-1 1 0,-24-8 0,16 8-6,0 1 0,0 1 0,0 0 1,-1 2-1,-31 0 0,48 2 7,-1-1 1,1 1 0,-1 0-1,1 1 1,-1-1-1,1 1 1,0 0-1,-1 0 1,1 0-1,0 0 1,0 1 0,0 0-1,0 0 1,0 0-1,0 0 1,0 1-1,1-1 1,-1 1 0,1 0-1,0 0 1,0 0-1,0 1 1,-2 3-1,-5 6 0,0 1 0,2 0-1,0 1 1,0 0-1,2 0 1,0 1 0,0 0-1,-5 30 1,5-6 14,1 0 0,1 63 0,4-95-11,0 0 0,1-1 0,0 1 0,0 0 1,0-1-1,1 1 0,0-1 0,5 10 0,-5-12 6,1-1 0,0 1 0,0-1 0,0 0 0,0 0 0,1 0 1,0 0-1,0-1 0,0 0 0,0 1 0,0-1 0,8 4 0,0-3 1,-1 1 0,1-1 1,-1-1-1,1 0 0,0-1 0,0 0 0,0-1 0,0 0 0,1-1 1,11-2-1,-5 2-9,-10 0 6,-1-1-1,1 0 1,-1 0-1,1-1 1,-1 0-1,0-1 1,0 0-1,0 0 1,0-1-1,0 0 1,-1 0-1,1 0 1,-1-1-1,-1-1 1,1 1-1,-1-1 1,1 0-1,-2 0 1,1-1-1,-1 0 1,0 0-1,0 0 1,-1 0-1,0-1 1,0 0-1,-1 0 1,0 0-1,0 0 1,-1 0-1,2-15 1,0-8 4,-1 0 0,-2 0 0,-5-60 0,3 82-12,-1-1 0,0 1 0,-1 0 0,0 1 0,0-1 0,-1 0 0,0 1 0,-1 0 0,0 0 0,0 0 0,-1 0 0,1 1 0,-2 0 0,1 0 0,-1 1 0,0 0 0,-11-7 0,8 5 0,-1 1 0,0 1 0,-1 0-1,1 0 1,-1 1 0,0 1 0,-1 0-1,1 1 1,-1 0 0,1 1-1,-1 0 1,-13 0 0,20 2 3,1 0 0,-1 0 1,1 0-1,-1 1 0,1 0 0,0 0 1,-1 0-1,1 0 0,-8 5 0,10-4-2,0 0 0,0 0-1,1 1 1,-1-1 0,1 1-1,0 0 1,-1-1-1,1 1 1,0 0 0,1 0-1,-1 1 1,1-1 0,-1 0-1,1 1 1,-1 3 0,-7 25 2,2 0 1,1 0 0,2 0-1,1 1 1,1-1 0,2 1-1,4 36 1,-3-61-1,0 1 0,0-1 0,1 0 0,0 0-1,1 0 1,0 0 0,0 0 0,1-1 0,0 1 0,0-1 0,8 11 0,-7-13 0,-1 0 1,1-1-1,-1 1 1,1-1-1,1 0 1,-1 0-1,0-1 1,1 0-1,0 1 1,0-2-1,0 1 1,0-1-1,0 0 1,1 0-1,8 1 1,7-1 27,33-2 0,-30 0 5,-19 0-29,-1 0 0,1-1 0,-1 1 0,1-1 0,0 0 0,-1-1 0,0 1 0,1-1 0,-1 0 0,0-1 0,0 1 0,0-1 0,0 0 0,8-6 0,-8 3 4,1 0-1,-1 0 1,0 0-1,0-1 1,-1 1 0,0-1-1,0 0 1,0-1 0,4-13-1,-3 6-4,-1-1-1,-1 1 1,0-1 0,-1 0-1,-1 0 1,0 0 0,-1 0-1,-3-22 1,2 35-7,1 0 0,-1 0 0,0-1-1,0 1 1,0 0 0,0 0 0,-1 0 0,1 0 0,-1 1 0,0-1 0,1 0 0,-1 1-1,-1-1 1,1 1 0,0 0 0,-1-1 0,1 1 0,-1 0 0,1 0 0,-1 1 0,0-1 0,0 1-1,0-1 1,-5-1 0,-3 0-2,1 0 0,-1 1 0,0 0 1,0 1-1,0 0 0,-12 1 0,19 0 3,1 0 1,-1 0 0,0 0-1,1 1 1,-1 0-1,0 0 1,1 0-1,-1 0 1,1 0 0,-1 1-1,1 0 1,0-1-1,-1 1 1,1 1 0,-5 3-1,4-2 2,1 0-1,0 0 1,-1 1-1,1-1 1,1 1-1,-1 0 1,1-1-1,0 1 1,-4 10-1,3 3 3,-1-1-1,2 0 1,0 1-1,2-1 1,1 32-1,0-46-5,-1 0 0,1-1 0,0 1 0,0 0 0,0-1 0,1 1 0,-1 0 0,0-1 0,1 0 0,0 1 0,0-1 0,-1 0 0,1 0 0,1 0 0,-1 0 0,0 0 1,0 0-1,1-1 0,-1 1 0,1-1 0,-1 0 0,1 1 0,0-1 0,-1 0 0,1-1 0,0 1 0,0 0 0,4 0 0,-2 0-1,-1-1 1,0 1-1,1-1 1,-1 0-1,1 0 1,-1 0 0,0-1-1,1 1 1,-1-1-1,0 0 1,0 0-1,1-1 1,-1 1-1,0-1 1,0 0-1,0 0 1,-1 0-1,1 0 1,4-5-1,-3 2 7,0-1 0,0-1 0,-1 1 0,0 0-1,0-1 1,-1 0 0,1 0 0,-2 0-1,1 0 1,2-14 0,-1 1 14,-2 0 0,1-39 0,-3 57-16,0 1-1,0-1 0,0 0 0,0 0 0,0 1 0,0-1 0,0 0 0,-1 1 0,1-1 0,-1 0 0,1 1 0,-1-1 0,1 1 0,-1-1 0,0 1 1,0-1-1,0 1 0,0-1 0,0 1 0,0 0 0,0 0 0,0-1 0,-1 1 0,1 0 0,0 0 0,-1 0 0,1 0 0,-1 1 0,1-1 0,-1 0 1,1 0-1,-1 1 0,0-1 0,1 1 0,-1 0 0,0-1 0,1 1 0,-1 0 0,-2 0 0,-1-1 1,0 1 0,1-1 0,-1 1 0,0 0 0,-7 1 0,11-1 0,-1 1 1,0-1 0,1 1-1,-1-1 1,1 1 0,-1 0-1,1 0 1,-1-1-1,1 1 1,-1 0 0,1 0-1,0 0 1,-1 1 0,1-1-1,0 0 1,0 0-1,0 1 1,0-1 0,0 1-1,0-1 1,0 2 0,-3 7 5,0 1 0,1-1 0,0 1 1,1 0-1,-2 22 0,3 61 32,1-64-31,0-30-10,0 1 0,0 0 0,0-1 0,0 1 0,0 0 0,0-1 0,1 1 0,-1-1 0,0 1 0,0 0 0,1-1 0,-1 1 0,0-1 0,1 1 0,-1-1 0,0 1 0,1-1 0,-1 1 0,1-1 0,-1 1 0,1-1 0,-1 0 0,1 1 0,-1-1 0,1 0 0,0 1 0,-1-1 0,1 0 0,-1 0 0,1 0 0,0 1 0,-1-1 0,1 0 0,1 0 0,-1 0 0,1 0 0,-1 0 0,1 0 0,-1 0 0,1-1 0,0 1 0,-1 0 0,1-1 0,-1 1 0,0-1 0,1 1 0,-1-1 0,1 0 0,1-1 0,1-3 4,0 1 0,0 0 1,0-1-1,-1 0 0,0 0 1,0 0-1,0 0 0,-1 0 1,0-1-1,3-9 0,13-63 48,-18 76-48,0 5 177,-1 4-129,0-1 0,0 0-1,0 0 1,-1 0 0,0-1 0,0 1 0,-1 0 0,1-1-1,-1 1 1,-1-1 0,-5 8 0,6-12-6,2-1-93,17 11-4439,19 2-382,17-5-1144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28.466"/>
    </inkml:context>
    <inkml:brush xml:id="br0">
      <inkml:brushProperty name="width" value="0.1" units="cm"/>
      <inkml:brushProperty name="height" value="0.1" units="cm"/>
      <inkml:brushProperty name="color" value="#FF0066"/>
    </inkml:brush>
  </inkml:definitions>
  <inkml:trace contextRef="#ctx0" brushRef="#br0">338 213 2961,'0'0'8183,"-8"-23"-7145,0-4-310,-19-39 0,25 62-624,0 1-1,0 0 1,0 0 0,-1 0-1,1 0 1,-1 1-1,0-1 1,0 1 0,1-1-1,-1 1 1,-1 0-1,1 0 1,0 1 0,-1-1-1,1 0 1,0 1-1,-1 0 1,0 0 0,1 0-1,-1 0 1,0 1-1,1-1 1,-8 1 0,3-1 69,-6 0 116,1 0 0,-1 0 0,-15 2 0,24 0-228,1 0 0,-1-1 0,1 1 0,-1 1 0,1-1 0,-1 1 1,1 0-1,0 0 0,0 0 0,0 0 0,0 1 0,-7 5 0,4 0 43,0 0 0,1 1-1,0-1 1,0 1 0,1 0 0,0 0-1,1 1 1,0 0 0,1-1-1,0 1 1,0 0 0,-2 17-1,1 12 303,-1 76-1,5-95-334,-1 0 64,1 0 0,2 0 1,6 37-1,-7-51-102,1-1-1,0 1 0,0-1 1,0 1-1,1-1 0,0 0 1,0 0-1,0 0 1,1 0-1,-1 0 0,1-1 1,0 0-1,1 0 0,-1 0 1,1 0-1,-1-1 1,9 5-1,-7-5-19,1 0 0,-1 0 0,1-1 0,-1 0 0,1 0 0,0-1 0,0 1 0,0-2 0,0 1 0,0-1 0,0 0 0,0 0 0,0-1 0,0 0 1,0 0-1,0-1 0,7-2 0,-7 0-3,0-1 0,-1 0 0,0 0 0,1 0 1,-2-1-1,1 0 0,-1 0 0,0 0 0,9-15 1,-3 2 0,0-1 0,12-32 1,-16 31-13,-1 0 0,-1 0 0,0 0 0,1-27 0,-2-86-21,-3 124 18,-2 1 0,1 0 1,-1 0-1,-1 0 0,1-1 0,-2 2 1,1-1-1,-1 0 0,-6-11 0,6 15 3,0 0 0,0 0 0,-1 0 0,0 1 0,0 0 0,0-1 0,0 1 0,-1 1 0,0-1 0,0 1 1,0-1-1,0 1 0,0 1 0,-1-1 0,-7-2 0,9 4-5,0-1 1,-1 1-1,1 0 1,-1 0 0,0 0-1,1 0 1,-1 1-1,0 0 1,1 0-1,-1 0 1,0 1-1,1-1 1,-1 1 0,0 0-1,-7 3 1,7-1 6,0 0 1,1 0-1,-1 0 1,1 0 0,-1 1-1,1 0 1,0-1-1,1 1 1,-1 1-1,1-1 1,-1 1-1,-3 8 1,-6 10 6,2 2 0,1-1-1,1 1 1,1 1 0,1 0 0,1 0-1,1 0 1,2 0 0,1 1 0,1 33-1,0-53 1,1 0-1,1-1 1,-1 1-1,1 0 0,1 0 1,-1-1-1,1 1 0,0-1 1,6 13-1,-6-16-2,0 0 0,0-1-1,1 1 1,-1 0 0,0-1 0,1 1-1,0-1 1,0 0 0,-1 0 0,1 0-1,0 0 1,1-1 0,-1 1 0,0-1-1,0 0 1,1 0 0,-1 0 0,1 0-1,-1 0 1,7 0 0,3 0-13,0 0 1,0 0 0,20-3 0,-29 2 8,-1-1 1,0 0 0,1 0 0,-1 0 0,0 0 0,1 0 0,-1-1 0,0 1 0,0-1 0,0 0 0,0 0 0,0 0 0,-1 0-1,1-1 1,0 1 0,-1-1 0,4-4 0,2-7 5,0 0-1,0-1 1,-1 1 0,-1-1-1,-1-1 1,0 1-1,5-30 1,-5 5-43,1-79 0,-6 116 35,0 0-1,0-1 0,0 1 0,-1 0 1,1-1-1,-1 1 0,0 0 1,0 0-1,0 0 0,0-1 0,0 1 1,-1 0-1,1 0 0,-1 1 0,0-1 1,0 0-1,0 1 0,-3-4 0,1 4-2,1-1 0,-1 1 0,0 0 0,1 0-1,-1 1 1,0-1 0,0 1 0,0 0 0,0 0-1,-1 0 1,1 1 0,0-1 0,0 1 0,-6 0-1,3 0 4,0 0 1,0 0-1,0 1 0,1 0 0,-1 0 0,-13 4 0,16-3 1,0 1 1,0-1 0,1 0-1,-1 1 1,0 0-1,1 0 1,0 0-1,0 0 1,0 0-1,0 1 1,-4 5-1,-2 6-2,0-1 0,1 2 0,0-1 0,2 1 0,-1 0 0,2 0 0,-7 34 0,7-10 44,1 0 0,1 50 0,3-89-40,0 1-1,0 0 1,0-1 0,1 1 0,-1 0 0,0-1 0,0 1 0,1-1-1,-1 1 1,1-1 0,0 1 0,-1-1 0,1 1 0,0-1-1,0 1 1,0-1 0,0 0 0,0 1 0,0-1 0,0 0 0,1 0-1,-1 0 1,0 0 0,1 0 0,-1 0 0,1 0 0,-1-1 0,4 2-1,1 0 6,1-1 0,-1 0 0,1 0 0,0 0 0,11-1 0,-14 0-6,0-1 1,0 1 1,0-1-1,-1 0 1,1 0-1,0 0 0,-1-1 1,1 1-1,-1-1 1,1 0-1,-1 0 1,0 0-1,0 0 1,0 0-1,0-1 1,0 0-1,-1 1 0,1-1 1,-1 0-1,1 0 1,-1 0-1,0-1 1,0 1-1,1-5 1,3-4 6,-1 0 1,0 0 0,-1-1 0,0 0-1,2-19 1,-4 11-10,1-37 0,-4 58 1,1-1-1,0 0 1,0 0-1,-1 1 1,1-1-1,-1 0 1,1 1-1,0-1 1,-1 1 0,1-1-1,-1 0 1,1 1-1,-1-1 1,0 1-1,1-1 1,-1 1-1,1 0 1,-1-1-1,0 1 1,1 0-1,-1-1 1,0 1-1,0 0 1,1 0-1,-1-1 1,0 1-1,1 0 1,-3 0 0,2 0 0,0 0 1,0 0-1,-1 0 1,1 0 0,0 0-1,0 0 1,-1 0-1,1 0 1,0 0 0,0 1-1,0-1 1,-1 0-1,1 1 1,0-1 0,0 1-1,0 0 1,0-1-1,0 1 1,0 0 0,0 0-1,-1 0 1,-2 6 2,1-1 1,-1 0 0,1 1-1,1 0 1,-1-1-1,1 1 1,0 0-1,1 0 1,-2 11 0,0 11 29,1 31 1,2-58-17,1-2-21,-1 0 0,1 0 0,0 0-1,-1 0 1,1 0 0,-1 0 0,1 0-1,0 0 1,-1-1 0,1 1 0,-1 0 0,1 0-1,-1 0 1,1-1 0,-1 1 0,1 0-1,-1-1 1,2 1 0,0-4 15,1 1 0,-1-1 0,0 0 0,0 0 1,0 0-1,-1 0 0,1 0 0,-1 0 0,0 0 0,1-7 0,-2 10 175,-1 1-246,0 0-1,-1 0 1,1 0-1,0 0 1,0 0-1,0 0 1,-1 1-1,1-1 1,0 0-1,0 1 1,0-1-1,0 0 1,0 1-1,0 0 1,0-1 0,0 1-1,-2 1 1,2 0-157,0 0 1,0 0-1,-1 0 1,2 0-1,-1 0 1,0 0-1,0 0 1,1 0-1,-1 3 1,-2 12-1562,2-1 1,0 1-1,1 19 1,0-15-195,0 10-2033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0.258"/>
    </inkml:context>
    <inkml:brush xml:id="br0">
      <inkml:brushProperty name="width" value="0.1" units="cm"/>
      <inkml:brushProperty name="height" value="0.1" units="cm"/>
      <inkml:brushProperty name="color" value="#FF0066"/>
    </inkml:brush>
  </inkml:definitions>
  <inkml:trace contextRef="#ctx0" brushRef="#br0">283 247 1297,'0'0'9156,"0"-5"-8372,0 3-648,0 0 1,0 0-1,-1 0 0,1 0 0,0 0 0,-1 0 1,1 0-1,-1 0 0,1 0 0,-1 0 0,0 1 1,0-1-1,0 0 0,0 1 0,0-1 0,0 0 1,0 1-1,-1-1 0,1 1 0,-1 0 0,1-1 1,-1 1-1,1 0 0,-1 0 0,0 0 0,1 0 1,-1 0-1,0 0 0,0 1 0,0-1 0,1 1 1,-1-1-1,0 1 0,0 0 0,0-1 0,0 1 1,-3 0-1,1 0 11,0 0 1,0 0-1,0 1 0,0-1 1,0 1-1,0 0 0,0 0 1,0 0-1,0 0 0,0 1 1,1-1-1,-5 4 1,4-2-123,1 0 1,0 0 0,0 0 0,0 1 0,0 0 0,0-1 0,1 1 0,-1 0 0,1 0 0,-3 9 0,1-2 66,0 1 0,1 0 1,1 0-1,-1 0 0,2 0 1,-1 13-1,5 72 521,-2-92-582,-1 0 0,0-1 0,1 1 0,0-1 0,0 1 0,1-1 0,-1 1 0,1-1 0,0 0 0,0 0 0,0 0 0,1 0 0,-1 0 0,1 0 0,0-1 0,0 1 0,0-1 0,1 0 0,-1 0 0,1 0 0,0 0 0,0 0 0,0-1 0,0 0 0,0 0 0,0 0 0,0 0 0,1-1 0,-1 0 0,1 0 0,-1 0 0,1 0 0,0-1 0,-1 1 0,1-1 0,-1-1 0,1 1 0,4-1 0,-6 0-29,-1 1 0,1-1 1,-1 0-1,0 0 0,0 0 1,0 0-1,1 0 0,-1 0 1,0 0-1,0-1 0,0 1 1,-1-1-1,1 0 0,0 1 1,-1-1-1,3-3 1,0-2 11,0 0 1,0-1-1,4-11 1,-6 15-9,9-28 25,0-1 0,-3-1 0,0 0 0,-2 0 0,-2-1 0,-1 1 0,-3-61 0,0 90-29,-1 1 0,1-1 0,-1 0-1,-1 0 1,1 0 0,0 0 0,-1 1 0,0-1 0,0 0 0,-1 1 0,1 0 0,-1 0-1,0 0 1,-4-4 0,1 1 6,0 2-1,0-1 1,-1 1-1,0 0 1,0 1-1,0-1 1,-14-5 0,3 3-35,1 1 0,-1 1 0,0 1 0,-1 0 1,1 1-1,-36 0 0,51 3 24,1 0 0,0 0 0,0 1 1,-1-1-1,1 1 0,0-1 0,0 1 0,0 0 0,0 0 0,0 0 0,0 0 1,0 0-1,0 0 0,0 1 0,0-1 0,0 0 0,1 1 0,-1 0 0,1-1 1,-1 1-1,1 0 0,-2 2 0,-1 4 1,-1 1 0,2-1 0,-1 1 0,-2 10 0,1-4 1,-1 5 18,0 1 0,2 0 0,-4 38-1,4 64 143,4-121-158,0 4 2,0 0 0,1 0 1,0 0-1,0-1 0,0 1 1,0 0-1,1-1 0,0 1 1,0-1-1,0 0 0,1 0 1,0 0-1,0 0 1,7 8-1,-5-7 3,0-1 0,1-1 0,-1 1 0,1-1 0,0 0 0,1 0 0,-1 0 0,1-1 0,-1 0 0,1-1 0,11 3 0,-7-2-2,1 0 0,0-1 1,0 0-1,0-1 0,16-1 0,-23 0-3,-1-1-1,1 1 1,0-1-1,0 0 1,-1 0 0,1 0-1,-1-1 1,1 0-1,-1 0 1,0 0-1,1 0 1,-1-1 0,0 1-1,-1-1 1,1 0-1,3-4 1,-1 0 1,0-1 1,0 0-1,-1-1 1,0 1-1,0-1 1,-1 0-1,0 0 1,-1 0-1,0-1 1,2-13-1,-1-4-3,-1 0 0,-1-42 0,-2 62-4,0 1 0,0-1 0,0 0 0,-1 0 0,0 0-1,0 1 1,-1-1 0,0 1 0,0-1 0,-1 1 0,0 0 0,0-1 0,0 1 0,-1 1 0,1-1 0,-1 1 0,-1-1-1,1 1 1,-1 0 0,-7-5 0,2 2-6,-1 0 0,0 1-1,-1 1 1,1 0 0,-1 0 0,0 1-1,-1 1 1,0 0 0,1 0 0,-1 2 0,0-1-1,0 2 1,-17-1 0,27 2 9,1 0-1,0 0 1,-1 1 0,1-1 0,0 1-1,0 0 1,-1-1 0,1 1 0,0 0-1,0 0 1,0 0 0,0 1 0,0-1-1,0 0 1,0 1 0,-2 1 0,1 1-2,-1 0 0,1 1 0,0-1 0,0 0 0,0 1 0,-3 9 0,-1 5-9,1 0 1,-7 38-1,12-51 10,-4 34 30,1 0 0,3 60 0,1-62 23,0-33-46,0 0 1,0 0 0,0-1-1,0 1 1,1 0 0,0-1-1,0 1 1,0-1-1,1 1 1,-1-1 0,1 1-1,0-1 1,0 0 0,1 0-1,-1 0 1,1 0-1,0 0 1,0-1 0,0 1-1,0-1 1,1 0 0,-1 0-1,1 0 1,0 0-1,0-1 1,0 1 0,0-1-1,0 0 1,8 2 0,-1 0 17,1-1 0,0-1 1,0 0-1,-1 0 1,2-1-1,-1-1 1,0 0-1,12-2 1,-21 2-17,4-1 5,1 0 0,-1-1 0,-1 0 0,1 0 0,0 0 0,0-1 0,-1 0-1,1-1 1,-1 1 0,0-1 0,0 0 0,-1-1 0,1 1 0,-1-1 0,0 0 0,0-1 0,0 1 0,6-12 0,-4 7-3,0-1 0,-1 0 0,-1 0 0,1 0 0,-2-1 0,0 0 0,0 0 0,-1 0 0,-1 0 0,2-16 0,-3-43-22,-1 69 13,0-1 0,-1 1-1,1-1 1,0 1-1,-1-1 1,0 1-1,1-1 1,-1 1 0,0 0-1,0-1 1,0 1-1,-1 0 1,1 0-1,0 0 1,-1 0 0,0 0-1,1 0 1,-4-3-1,1 2-3,-1 0 0,1 0 1,-1 1-1,1 0 0,-1 0 0,0 0 0,0 0 0,-9-2 0,-4 1-7,-1 1 0,0 0 0,0 2 1,-20 1-1,36-1 12,0 1 1,0-1-1,0 1 1,0-1-1,0 1 1,0 0-1,0 0 1,1 0-1,-1 1 1,0-1-1,0 1 1,1 0 0,-1-1-1,1 1 1,0 0-1,0 0 1,-3 3-1,2 0 3,-1 0 0,1 0 0,-1 1-1,2-1 1,-1 1 0,1-1 0,-4 13 0,1 3 6,2-1 1,0 1 0,1 0-1,1 21 1,1-36-7,0 0-1,0 1 1,1-1 0,0 0 0,0 0-1,0 0 1,3 7 0,-3-11-4,0 0 1,0 0-1,0 0 1,1 0-1,-1 0 0,1-1 1,-1 1-1,1-1 1,-1 1-1,1-1 0,0 1 1,0-1-1,0 0 1,0 0-1,0 0 0,0 0 1,0 0-1,0-1 1,0 1-1,1-1 0,-1 1 1,0-1-1,3 1 1,2 0 4,1 0 1,-1-1-1,1 0 1,-1 0-1,15-2 1,-20 1-2,1 1 1,-1-1-1,0 0 1,1 1-1,-1-1 1,0-1-1,0 1 1,0 0-1,0 0 1,0-1-1,0 1 1,0-1-1,0 1 1,-1-1-1,1 0 1,-1 0-1,1 0 1,-1 0-1,0 0 1,1 0-1,0-4 1,1-4 8,0-1-1,0 0 1,-2 0 0,1 0 0,-1 0 0,-1-20-1,-1 30-4,0 1-1,0-1 0,0 1 1,0-1-1,1 1 0,-1-1 0,0 1 1,0 0-1,0 0 0,0-1 1,0 1-1,0 0 0,0 0 0,0 0 1,0 0-1,0 0 0,0 0 1,0 0-1,-2 1 0,-22-3 29,15-4-21,7 4-2,0 0-1,1 0 1,-1 1 0,0-1-1,-1 1 1,1-1-1,0 1 1,0 0-1,-1 0 1,1 1-1,0-1 1,-1 1-1,1-1 1,-1 1-1,1 0 1,-4 1-1,6-1-8,0 1 0,1-1 0,-1 1 0,0 0 0,1-1 0,-1 1-1,1-1 1,-1 1 0,1 0 0,-1 0 0,1-1 0,0 1 0,-1 0-1,1 0 1,0-1 0,0 1 0,-1 0 0,1 0 0,0 0 0,0 0 0,0-1-1,0 2 1,0 24-217,0-21-83,26-5-7992,7-6 1128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1.686"/>
    </inkml:context>
    <inkml:brush xml:id="br0">
      <inkml:brushProperty name="width" value="0.1" units="cm"/>
      <inkml:brushProperty name="height" value="0.1" units="cm"/>
      <inkml:brushProperty name="color" value="#FF0066"/>
    </inkml:brush>
  </inkml:definitions>
  <inkml:trace contextRef="#ctx0" brushRef="#br0">393 215 3778,'0'0'8115,"-30"-13"-7384,0-1-404,-62-18 0,90 31-302,0 1-1,0 0 1,0-1 0,0 1-1,-1 0 1,1 0-1,0 0 1,0 1 0,0-1-1,0 0 1,0 1 0,0-1-1,0 1 1,0 0 0,0-1-1,1 1 1,-1 0-1,0 0 1,0 0 0,1 1-1,-1-1 1,0 0 0,-1 3-1,0 0 77,0 0 0,0 1 0,1-1 0,-1 1 0,1-1 0,-2 9 0,0-2 143,-1 3 104,0 0-1,1 0 1,1 0-1,-2 27 1,2 58 1172,2-95-1458,1 0 1,1 0 0,-1 1 0,0-1-1,1 0 1,0 0 0,0 0 0,0 0 0,1-1-1,-1 1 1,1 0 0,0 0 0,0-1-1,0 1 1,5 5 0,-5-7-33,1 0-1,-1-1 1,1 1 0,-1 0 0,1-1-1,0 0 1,0 0 0,-1 1 0,1-2 0,0 1-1,0 0 1,0 0 0,0-1 0,0 0-1,0 0 1,0 0 0,0 0 0,0 0-1,0 0 1,0-1 0,0 1 0,4-2-1,-3 0-19,-1 1-1,0 0 1,1-1-1,-1 0 1,0 1-1,0-1 0,0-1 1,0 1-1,0 0 1,-1-1-1,1 1 1,-1-1-1,0 0 0,1 0 1,1-3-1,4-9 24,0 1 0,6-18 0,-6 14-5,2-4-6,-1-1 1,-2 0-1,6-29 1,-10 38-2,-1 0 1,0 0-1,-1-1 1,-1 1-1,0-1 0,-5-27 1,3 36-18,0 1 0,0-1 1,-1 1-1,1-1 0,-1 1 1,0 0-1,-1 0 0,1 1 0,-1-1 1,0 1-1,0-1 0,0 1 0,-1 1 1,0-1-1,1 0 0,-1 1 0,-1 0 1,1 0-1,-10-3 0,6 2-3,-1 0 0,1 1 1,-1 1-1,0-1 0,1 2 0,-1-1 0,0 1 0,0 1 0,0 0 0,0 0 1,-13 3-1,18-2 1,1 0 0,0 1 0,0-1 0,0 1-1,0 0 1,1 1 0,-1-1 0,1 1 0,-1-1 0,1 1 0,0 0 0,0 0 0,0 0 0,-5 8 0,-2 3 5,1 2 0,-10 20 0,14-24 1,-3 4 30,2 0-1,0 1 0,0 0 1,2 1-1,-4 23 0,4 0 234,1 50 0,3-85-252,0-1 1,0 1-1,1 0 0,0-1 0,0 1 1,0 0-1,1-1 0,0 0 0,0 1 1,0-1-1,1 0 0,-1 0 0,1 0 1,0 0-1,1-1 0,-1 1 0,1-1 1,0 0-1,0 0 0,1 0 0,-1 0 1,1-1-1,-1 0 0,1 0 1,0 0-1,0-1 0,1 1 0,-1-1 1,0 0-1,1-1 0,9 2 0,0 0 9,0-1 0,1 0 0,-1-1 0,20-2 0,-28 1-23,0-1 0,0 0-1,0-1 1,-1 1 0,1-1 0,0 0 0,-1-1-1,0 0 1,1 0 0,-1 0 0,9-8 0,-4 2-1,-1 0-1,0-1 1,0 0 0,-1-1 0,-1 0 0,0-1 0,-1 1 0,0-1-1,0-1 1,-1 1 0,-1-1 0,0-1 0,-1 1 0,-1 0 0,0-1-1,0 0 1,0-22 0,-2 22-4,0-9-34,-1 0 0,-3-29 1,2 45 27,0 1-1,-1-1 1,1 1-1,-1 0 1,-1 0 0,1 0-1,-1 0 1,0 0 0,0 0-1,-1 1 1,1-1-1,-8-6 1,4 4 5,0 1 1,-1 0-1,1 1 1,-2 0-1,1 0 0,0 1 1,-1 0-1,0 0 0,0 1 1,-1 0-1,1 1 1,-1 0-1,0 1 0,0 0 1,0 0-1,-10 0 0,17 2 2,0 0-1,0 1 1,0 0-1,0-1 1,0 1-1,0 0 1,0 0 0,0 1-1,0-1 1,1 0-1,-1 1 1,0 0-1,1 0 1,0 0-1,-1 0 1,1 0-1,0 0 1,0 0-1,0 1 1,0-1-1,0 1 1,1 0-1,-1-1 1,-1 5-1,-3 7 4,0 1-1,1 0 0,-5 24 0,8-31-2,-3 18 9,0 0 0,1 1 1,2 0-1,1 0 0,3 44 0,-1-69-5,-1 0-1,0 0 0,1 0 1,0 0-1,-1 0 0,1 0 1,0 0-1,0 0 0,0 0 1,1 0-1,-1 0 0,0 0 0,1-1 1,-1 1-1,1 0 0,-1-1 1,1 0-1,3 3 0,-1-2-1,0 0 0,1 0 0,-1 0 0,0-1 0,1 1 0,-1-1 0,1 0-1,8 0 1,-6 0 2,0-1-1,0 0 1,-1 0-1,1-1 0,0 0 1,0 0-1,-1-1 1,1 1-1,0-2 1,-1 1-1,0-1 0,9-4 1,-9 2-2,0 0-1,0-1 1,-1 1 0,0-1 0,0 0 0,0 0 0,-1-1-1,0 1 1,0-1 0,-1 0 0,0 0 0,0 0 0,2-10-1,-1 0 10,0-1 0,-2-1 0,0 1 0,0-26 0,-3 43-13,1 0 1,0 1 0,0-1 0,0 0 0,0 0 0,-1 0 0,1 1 0,0-1 0,-1 0 0,1 1 0,0-1 0,-1 0 0,1 1 0,-1-1-1,1 0 1,-1 1 0,0-1 0,1 1 0,-1-1 0,1 1 0,-1-1 0,0 1 0,1 0 0,-1-1 0,0 1 0,0 0 0,1-1 0,-1 1-1,0 0 1,0 0 0,0 0 0,1 0 0,-1 0 0,0 0 0,0 0 0,-1 0 0,0 0 2,1 0 0,-1 0 0,1 0 0,-1 1 0,1-1 0,-1 0 0,1 1 0,-1-1 0,1 1 0,0 0 0,-1-1 0,1 1 0,0 0 0,-1 0 0,1 0 0,0 0 0,0 0 0,0 0 0,0 0 1,-2 3-1,-2 7 9,0 0 1,1 1 0,1-1-1,-1 1 1,2 0 0,0 0 0,0 0-1,1 1 1,1 19 0,0-31-25,0-4-11,0-79 232,0 81-88,0 3-43,0 9-46,-2 0 0,1 0-1,-2 0 1,1-1 0,-9 22-1,-4 17-227,14-43 148,0 0-1943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3.555"/>
    </inkml:context>
    <inkml:brush xml:id="br0">
      <inkml:brushProperty name="width" value="0.1" units="cm"/>
      <inkml:brushProperty name="height" value="0.1" units="cm"/>
      <inkml:brushProperty name="color" value="#FF0066"/>
    </inkml:brush>
  </inkml:definitions>
  <inkml:trace contextRef="#ctx0" brushRef="#br0">156 298 3249,'0'0'7751,"8"-1"-6228,21-6-120,-29 7-1328,1-1-1,0 0 0,-1 1 0,1-1 0,0 1 1,-1-1-1,1 0 0,-1 1 0,1-1 0,-1 0 1,1 0-1,-1 1 0,0-1 0,1 0 0,-1 0 1,0 0-1,0 1 0,0-1 0,1 0 1,-1 0-1,0 0 0,0 0 0,0 0 0,0 1 1,-1-1-1,1 0 0,0 0 0,-1-1 0,1-3 221,-1 2-225,1 0 0,-1 1 0,0-1-1,0 0 1,0 0 0,0 1 0,-1-1 0,1 1 0,-1-1 0,1 1 0,-1 0 0,0-1 0,0 1-1,0 0 1,0 0 0,0 0 0,-1 1 0,-4-4 0,-1 0 9,0 0 0,0 1 0,-1-1 0,-15-4 0,14 7 103,-1 0-1,1 0 1,-1 1-1,1 1 0,-1 0 1,-15 2-1,25-2-168,0 0 1,0 1-1,0-1 0,0 1 0,0 0 0,0-1 1,0 1-1,0 0 0,0-1 0,0 1 1,0 0-1,1 0 0,-1 0 0,0-1 0,1 1 1,-1 0-1,0 0 0,1 0 0,0 0 1,-1 0-1,1 1 0,-1-1 0,1 0 0,0 0 1,0 0-1,0 0 0,0 0 0,-1 0 0,1 0 1,1 1-1,-1-1 0,0 0 0,0 0 1,1 1-1,-1 5 42,-1-4-45,0 11 46,1 1 0,0-1-1,0 0 1,5 26 0,-4-36-44,1 0 1,-1 0-1,1 0 1,-1 0-1,1-1 1,0 1-1,1 0 1,-1-1-1,1 1 1,-1-1-1,1 0 1,0 0-1,0 0 1,1 0-1,-1 0 1,1-1-1,-1 0 1,1 1-1,7 2 1,-6-3 9,0 0 1,0 0 0,1 0 0,-1-1-1,0 0 1,0 0 0,1-1 0,-1 1-1,1-1 1,-1 0 0,0 0-1,1-1 1,-1 0 0,0 0 0,1 0-1,-1-1 1,0 1 0,0-1 0,0 0-1,0-1 1,-1 1 0,1-1-1,0 0 1,7-7 0,6-9 2,-1-1 0,-1-1 0,0-1 0,-2-1 0,0 0 0,-2 0 0,0-1 1,-2-1-1,9-29 0,-17 42-17,0 1-1,-1-1 1,0 0 0,-1-13 0,-1 11 22,1 13-30,0 0 1,0 0-1,0 0 0,0 0 0,-1 0 1,1 0-1,-1 0 0,1 0 1,-1 0-1,1 0 0,-1 0 0,1 0 1,-1 0-1,0 0 0,1 0 1,-1 1-1,0-1 0,0 0 0,0 0 1,0 1-1,1-1 0,-1 1 0,0-1 1,0 1-1,0-1 0,0 1 1,0 0-1,0-1 0,-1 1 0,1 0 1,-1 0-1,-39-3-25,34 3 17,-12-1-12,11 1 0,0 0 1,-1 0 0,-15 3 0,21-2 17,0 0 0,0 0 0,0 0 0,0 0 0,1 0 0,-1 1 1,0-1-1,1 1 0,-1 0 0,1 0 0,0 0 0,-1 0 0,1 0 1,-3 5-1,-2 4 4,0 0 1,1 0 0,0 1 0,0 0-1,2 1 1,-1-1 0,2 1-1,0-1 1,-3 21 0,2 15 92,1 59 0,3-102-86,0 0 0,0 0-1,0 0 0,1 0 0,-1 0 0,1 0 0,1 0 1,-1-1-1,1 1 0,-1 0 0,4 5 0,-3-7 1,0 0-1,1 0 0,-1 0 1,0-1-1,1 1 1,0-1-1,-1 1 1,1-1-1,0 0 0,1 0 1,-1 0-1,0-1 1,0 1-1,5 1 1,-2-1 0,0 0 1,0-1 0,0 1-1,0-1 1,0 0 0,1-1 0,-1 1-1,0-1 1,1-1 0,-1 1-1,0-1 1,0 0 0,0 0 0,1-1-1,-1 0 1,0 0 0,-1 0-1,1-1 1,0 0 0,-1 0 0,1 0-1,-1-1 1,0 0 0,0 0 0,-1 0-1,1-1 1,3-4 0,-1-1-2,-1 0 0,0 0 1,0 0-1,-1-1 1,-1 0-1,0 0 0,5-18 1,-5 8-11,-1 0 0,-1-1-1,-1-25 1,-1 42-1,0 0 0,-1 0-1,1-1 1,-1 1 0,0 0-1,-1 0 1,1 1 0,-1-1-1,0 0 1,0 0 0,-1 1-1,1-1 1,-1 1 0,0 0-1,0 0 1,0 0 0,-1 0-1,0 0 1,-4-3 0,2 2-5,-1 1 1,1 1-1,0-1 1,-1 1 0,0 0-1,0 1 1,0-1-1,0 1 1,0 1-1,0-1 1,0 1 0,-1 1-1,-8-1 1,14 1 6,0 0 0,0 1 0,0-1 1,0 1-1,0-1 0,1 1 0,-1 0 0,0-1 1,0 1-1,0 0 0,1 0 0,-1 0 0,0 1 1,1-1-1,-1 0 0,1 0 0,-1 1 1,1-1-1,0 1 0,0 0 0,0-1 0,-1 1 1,2 0-1,-1 0 0,-1 1 0,-2 7 3,1-1-1,0 1 0,-3 17 0,4-20 1,-2 20-1,1 0 0,1 54 0,2-61-1,0-17 0,0 0 0,0 0-1,0 0 1,1 0 0,-1 0 0,1 0 0,-1 0 0,1 0-1,0 0 1,3 5 0,-3-7 0,0 1 1,0-1 0,1 0-1,-1 0 1,0 0-1,1 1 1,-1-1-1,1-1 1,-1 1-1,1 0 1,0 0-1,-1-1 1,1 1-1,0 0 1,0-1-1,-1 0 1,1 1-1,3-1 1,-1 0 4,-1 1 1,1-1-1,0 0 0,-1-1 1,1 1-1,-1 0 0,1-1 1,0 0-1,-1 0 0,1 0 1,-1 0-1,0-1 0,1 1 1,-1-1-1,0 0 0,0 0 1,0 0-1,0-1 0,0 1 1,0 0-1,2-4 0,3-4 4,0-1 0,-1 1 0,-1-2 1,10-18-1,-11 18-4,0-1 0,0 1 1,-1-1-1,-1 0 0,0 0 1,-1 0-1,0-1 0,-1 1 1,-1 0-1,0-1 0,-2-13 1,2 25-3,-1 0 0,1 0 0,-1 1 0,0-1 1,1 0-1,-1 0 0,0 1 0,0-1 0,0 1 0,0-1 0,0 1 1,0-1-1,-1 1 0,1 0 0,0-1 0,-1 1 0,1 0 1,-1 0-1,0 0 0,1 0 0,-1 0 0,0 0 0,1 1 0,-1-1 1,0 1-1,0-1 0,0 1 0,-2-1 0,-7 0 38,0 0-1,-1 0 0,-19 3 1,21-1 26,8-1-62,0 0-1,-1 1 1,1 0-1,0-1 1,-1 1 0,1 0-1,0 0 1,0 1 0,-1-1-1,1 0 1,0 1 0,1-1-1,-1 1 1,0 0 0,0-1-1,1 1 1,-1 0-1,1 0 1,-1 0 0,1 0-1,0 1 1,0-1 0,0 0-1,0 0 1,0 1 0,0-1-1,1 0 1,-1 1 0,1 2-1,-3 11 17,1 0 0,0 0 0,2 23-1,0-30-18,0 14-4,1 32-7,0-53 8,0-1 0,0 1 0,0 0 0,0 0 0,0-1-1,0 1 1,0-1 0,0 1 0,0-1 0,1 1 0,-1-1-1,1 0 1,-1 1 0,1-1 0,0 0 0,-1 0 0,1 0-1,0-1 1,0 1 0,-1 0 0,1-1 0,0 1 0,0-1 0,0 1-1,0-1 1,0 0 0,0 0 0,0 0 0,3 0 0,-3 0-1,0 0 0,0 0 1,0 0-1,0 0 0,0 0 1,0 0-1,0-1 1,-1 1-1,1-1 0,0 1 1,0-1-1,0 0 0,-1 0 1,1 1-1,0-1 0,-1 0 1,1-1-1,-1 1 1,1 0-1,-1 0 0,1-1 1,-1 1-1,0-1 0,0 1 1,0-1-1,0 1 0,0-1 1,0 0-1,0 1 1,0-4-1,0-37-1087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5.280"/>
    </inkml:context>
    <inkml:brush xml:id="br0">
      <inkml:brushProperty name="width" value="0.1" units="cm"/>
      <inkml:brushProperty name="height" value="0.1" units="cm"/>
      <inkml:brushProperty name="color" value="#FF0066"/>
    </inkml:brush>
  </inkml:definitions>
  <inkml:trace contextRef="#ctx0" brushRef="#br0">108 200 5987,'0'0'6485,"3"17"-5570,10 49-141,-12-64-719,0-1 1,0 0-1,-1 1 0,1-1 0,0 0 1,0 0-1,0 0 0,1 0 0,-1 0 1,0 0-1,0 0 0,0 0 0,1-1 1,-1 1-1,0 0 0,1-1 0,-1 1 1,1-1-1,-1 0 0,0 1 1,1-1-1,-1 0 0,1 0 0,-1 0 1,1 0-1,-1 0 0,1 0 0,-1 0 1,1 0-1,-1-1 0,1 1 0,-1 0 1,0-1-1,1 0 0,-1 1 0,1-1 1,-1 0-1,0 1 0,0-1 0,0 0 1,1 0-1,-1 0 0,0 0 0,1-2 1,1-8 177,0-1 1,-1 0 0,-1 0 0,1 0 0,-2 0 0,0 0-1,-1-13 1,0-5-74,1 29-148,0 0-1,0 0 1,0-1 0,0 1-1,0 0 1,-1 0 0,1 0-1,0 0 1,-1 0 0,1 0-1,-1 0 1,1 0 0,-1 0-1,1 0 1,-1 0 0,0 0-1,1 0 1,-1 0 0,0 0-1,0 1 1,0-1 0,0 0-1,1 1 1,-1-1 0,0 0-1,0 1 1,0-1 0,0 1-1,-1 0 1,1-1 0,-1 1-1,-5-1 13,1 0-1,-1 0 0,1 1 0,-12 0 0,3 1-27,14-1 5,-1 0 0,1 0-1,-1 0 1,1 1-1,-1-1 1,1 0 0,0 1-1,-1-1 1,1 1-1,0-1 1,-1 1 0,1 0-1,0 0 1,0-1-1,-1 1 1,1 0-1,0 0 1,0 0 0,-1 2-1,0 0 4,0 0-1,0 0 1,0 1-1,1-1 1,0 0-1,0 1 1,-1-1-1,1 4 1,-2 9 29,2 0 0,-1 30 1,2-38-20,0 8 50,0 0 27,0 0 0,1-1 0,0 1 0,6 26 0,-6-38-62,1-1-1,-1 1 0,1 0 1,0 0-1,0 0 0,0-1 1,0 1-1,0-1 0,1 0 1,-1 0-1,1 0 0,0 0 1,0 0-1,0 0 0,1-1 1,-1 1-1,1-1 0,-1 0 1,1 0-1,0-1 0,0 1 1,6 1-1,-5-1 2,-1-1 0,1 1-1,0-1 1,-1-1 0,1 1 0,0-1-1,0 1 1,0-2 0,-1 1 0,1 0-1,0-1 1,0 0 0,0 0 0,-1 0-1,1-1 1,-1 1 0,1-1 0,-1 0-1,0 0 1,0-1 0,1 1 0,-2-1-1,1 0 1,0 0 0,4-5 0,8-13 65,25-41 0,-36 54-79,-1 0 1,0-1 0,-1 1 0,0-1-1,0 0 1,-1 0 0,0 0 0,0 0-1,-1-13 1,0 18-13,-1 0 0,0 0 1,0 1-1,0-1 0,-1 0 0,1 0 0,-1 0 0,0 1 0,0-1 0,0 0 0,0 1 0,-1-1 0,0 1 1,1 0-1,-1-1 0,-1 1 0,1 0 0,0 0 0,-1 0 0,1 1 0,-1-1 0,0 0 0,0 1 0,0 0 1,0 0-1,0 0 0,-1 0 0,1 0 0,-5-1 0,-11-4-8,0 1 0,0 1 0,0 1 0,-1 0 0,0 1 0,0 2 0,-39 1 0,56-1-1,-1 1 0,0 0 0,0 1 0,1-1 1,-1 0-1,0 1 0,0 0 0,1 0 0,-1 0 0,1 1 0,-1-1 0,-3 3 1,5-2 3,0 0 1,0 0 0,0 0 0,0 1 0,0-1 0,0 1 0,1 0 0,-1-1 0,1 1 0,0 0 0,0 0 0,0 0 0,0 0 0,-1 5 0,-2 14 25,1 0 1,0 0-1,2 0 0,1 0 1,4 37-1,-3-54-21,0 1 0,0 0 0,0-1 0,1 1-1,0-1 1,1 1 0,-1-1 0,1 0 0,0 0 0,0 0 0,0 0 0,1-1 0,0 1 0,0-1 0,0 0-1,0 0 1,1 0 0,-1-1 0,6 4 0,-1-2 28,-1-1-1,1 1 1,1-2 0,-1 1 0,0-1-1,1-1 1,-1 1 0,1-2-1,0 1 1,17-1 0,-17-1-1,-2 0-12,0 0 0,0 0 0,0-1-1,11-2 1,-16 2-18,0 0 0,0-1 0,0 1 0,0-1 0,0 1 0,0-1 0,0 0 0,-1 0 0,1 0 0,-1-1 0,1 1 0,-1-1 0,3-3 0,3-6 9,0 0 0,-1 0 0,-1-1 0,0 1 0,-1-1 0,0-1 0,-1 1 0,3-17 0,-2-1 14,-1-1 0,-1-49 0,-3 76-23,0 0 0,0 0-1,-1 0 1,0 0-1,0 0 1,0 0 0,0 0-1,-1 0 1,0 1 0,0-1-1,0 1 1,0-1 0,-5-5-1,2 5 0,0-1-1,-1 1 1,1 0 0,-1 0-1,0 0 1,-1 1-1,1 0 1,-11-4 0,2 1 4,0 1-1,0 1 1,0 1 0,-1 0 0,0 1 0,0 1 0,0 0-1,-22 1 1,34 1-4,-1 0-1,1 1 0,0 0 0,0 0 1,0 0-1,0 1 0,0-1 1,0 1-1,0 0 0,1 0 0,-1 0 1,0 0-1,1 1 0,0 0 0,0-1 1,0 1-1,0 0 0,0 1 1,0-1-1,1 0 0,-1 1 0,1 0 1,-3 6-1,-1 4-2,0 0-1,1 1 1,0-1 0,1 1-1,-3 21 1,5-15 17,1 43 0,1-40 6,0-21-18,0 0 1,0 0-1,0 0 0,1 0 0,-1-1 1,1 1-1,-1 0 0,1 0 0,0 0 1,0-1-1,1 1 0,-1 0 0,0-1 1,1 1-1,0-1 0,-1 0 0,1 1 1,0-1-1,0 0 0,0 0 0,1 0 1,-1 0-1,0-1 0,1 1 0,-1-1 1,1 1-1,4 1 0,3 0 8,1 0 0,-1-1-1,1 0 1,0-1-1,-1 0 1,18-1 0,-24 0-5,1-1-1,0 0 1,0 0 0,-1 0 0,1 0 0,0-1-1,-1 0 1,1 0 0,-1 0 0,0 0 0,0-1-1,0 1 1,0-1 0,0 0 0,0-1 0,-1 1-1,0-1 1,1 1 0,-1-1 0,2-4 0,0 1 10,-1 0 0,0 0 0,0 0 0,-1-1 0,0 1 1,-1-1-1,1 0 0,-1 0 0,-1 0 0,1 0 0,-1-13 1,-1 21-5,0 0 0,0-1 0,0 1 0,-1 0 1,1-1-1,0 1 0,0 0 0,-1-1 0,1 1 1,0 0-1,-1 0 0,1-1 0,0 1 0,-1 0 1,1 0-1,0 0 0,-1-1 0,1 1 0,-1 0 1,1 0-1,0 0 0,-1 0 0,1 0 0,-1 0 1,1 0-1,-1 0 0,1 0 0,0 0 0,-1 0 0,1 0 1,-1 0-1,0 0 0,-14 3 38,12-2-47,0 0 1,1 0-1,-1 0 0,1 1 0,0-1 0,-1 1 0,1 0 0,0 0 0,0-1 0,0 1 0,0 1 1,1-1-1,-4 4 0,-16 33-49,18-34 30,-5 19 377,7-16-1589,44-71-12893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6.744"/>
    </inkml:context>
    <inkml:brush xml:id="br0">
      <inkml:brushProperty name="width" value="0.1" units="cm"/>
      <inkml:brushProperty name="height" value="0.1" units="cm"/>
      <inkml:brushProperty name="color" value="#FF0066"/>
    </inkml:brush>
  </inkml:definitions>
  <inkml:trace contextRef="#ctx0" brushRef="#br0">232 324 4914,'0'0'6238,"-11"-27"-4734,-39-82-15,49 107-1434,1 0 0,-1 0 1,0 0-1,0 1 0,0-1 0,-1 0 0,1 1 0,0-1 0,-1 1 0,1 0 0,0-1 1,-1 1-1,0 0 0,1 0 0,-1 0 0,0 0 0,1 0 0,-1 0 0,0 0 1,0 1-1,0-1 0,0 1 0,0-1 0,0 1 0,0 0 0,0 0 0,0 0 0,0 0 1,0 0-1,0 0 0,0 0 0,0 1 0,1-1 0,-1 1 0,0-1 0,0 1 1,0 0-1,0 0 0,1 0 0,-1 0 0,0 0 0,1 0 0,-1 0 0,1 1 0,-1-1 1,1 0-1,-1 1 0,1-1 0,-1 3 0,-3 3 38,0 0 0,0 1 1,1 0-1,1 0 0,-1 0 0,1 0 0,0 1 1,1-1-1,0 1 0,-1 11 0,0 13 569,1 46 1,2-65-553,0-9-66,0-1 0,0 1 0,0-1 0,1 1 0,0 0 1,0-1-1,0 1 0,1-1 0,-1 0 0,1 1 0,0-1 0,0 0 0,4 4 0,-4-5-24,1 0-1,-1-1 0,1 1 0,0-1 1,0 0-1,0 0 0,0 0 0,0 0 0,0-1 1,0 1-1,1-1 0,-1 0 0,0 0 1,1 0-1,0 0 0,6 0 0,-4 0-3,0 0 0,0-1-1,-1 0 1,1 0 0,0-1-1,0 1 1,0-1 0,-1-1-1,9-2 1,-11 3-3,1-1 0,-1 0-1,1 0 1,-1-1 0,0 1 0,0-1 0,0 0 0,0 1-1,0-1 1,-1-1 0,1 1 0,-1 0 0,4-8-1,0-1 10,0 0-1,-1 0 1,-1-1-1,0 0 1,-1 0-1,3-15 0,-3-2 26,0-48-1,-3 76-41,0-1-1,0 0 1,-1 0-1,1 0 1,-1 0 0,0 0-1,1 1 1,-1-1-1,-1 0 1,1 1-1,0-1 1,-1 1-1,1-1 1,-1 1-1,-3-4 1,1 2 0,0 0-1,-1 1 1,1 0 0,-1 0 0,1 0 0,-1 0-1,0 1 1,-5-2 0,-4-1 21,1 1 0,-1 1 0,0 0 0,1 1 0,-29 0 0,39 2-23,0 0-1,0 0 1,0 1-1,0-1 1,0 1-1,0 0 0,0 0 1,0 0-1,0 0 1,0 0-1,1 1 1,-1-1-1,0 1 1,1 0-1,-4 3 0,2-1 1,1 0 0,-1 0 0,1 0 0,0 0 0,0 1-1,1 0 1,-1-1 0,-2 8 0,0 4 14,1-1-1,1 0 1,0 1 0,1 0 0,0 19 0,1-13 25,0-5 12,0-1 0,2 1 1,2 20-1,-3-33-41,1 0-1,0 0 1,0 0 0,1 0 0,-1 0-1,1 0 1,0-1 0,0 1-1,0 0 1,0-1 0,0 0 0,1 1-1,0-1 1,-1 0 0,1 0 0,1-1-1,5 6 1,0-4 9,-1 0 1,1 0-1,0-1 0,0 0 0,0 0 1,0-1-1,1 0 0,-1-1 1,0 0-1,1 0 0,-1-1 1,1 0-1,18-3 0,-24 1-20,1 1 0,-1-1 0,0 1 0,0-1 0,1-1 1,-1 1-1,-1 0 0,1-1 0,0 0 0,-1 0 0,1 0 0,-1 0 0,0-1 0,0 1 0,0-1 0,0 0 0,3-7 0,2-4 25,-1 1 0,0-1-1,7-29 1,-8 20-16,-2 0 0,-1-1 0,-1 1 0,-1-1 0,-1 0 1,-4-28-1,3 45-10,0 0 1,-1 1-1,0-1 1,0 1-1,-1 0 1,0 0 0,0-1-1,0 2 1,-1-1-1,0 0 1,-9-10-1,4 7 0,-1-1-1,0 2 1,0-1-1,-1 1 0,-18-11 1,27 19-2,-1-1 0,1 0 0,-1 1 1,0-1-1,1 1 0,-1 0 0,0 0 0,0 0 0,0 0 0,0 0 1,0 1-1,0-1 0,0 1 0,0 0 0,0 0 0,0 0 1,-6 1-1,6 0 0,1 0 1,0 1 0,-1-1 0,1 1-1,0-1 1,0 1 0,0 0-1,0 0 1,0 0 0,1 0-1,-1 0 1,1 1 0,-1-1-1,1 0 1,0 1 0,0-1-1,0 1 1,0-1 0,-1 6 0,-6 20 11,1 0 0,2 1 0,-3 35 0,3 90 83,5-151-90,0-1-1,0 1 1,0-1-1,0 0 1,1 1-1,-1-1 1,1 1-1,-1-1 1,1 0-1,0 1 1,0-1-1,0 0 1,0 0-1,0 0 1,0 0-1,1 0 1,-1 0-1,1 0 1,2 2-1,-1-2 3,0 0 1,0 0-1,0-1 0,1 0 0,-1 0 0,1 0 0,-1 0 0,0 0 0,1-1 0,-1 1 0,1-1 1,6 0-1,-6 0-4,-1 0-1,1 0 1,-1-1 0,1 1 0,-1-1 0,1 0 0,-1 1-1,1-2 1,-1 1 0,0 0 0,0-1 0,0 1 0,0-1 0,0 0-1,0 0 1,0 0 0,0 0 0,-1-1 0,1 1 0,-1-1-1,0 0 1,0 1 0,0-1 0,0 0 0,2-5 0,5-6-2,-2 0 0,0 0 0,-1-1 1,0 0-1,-1 0 0,0 0 0,-2-1 0,0 1 1,0-1-1,-2 0 0,0-27 0,-1 43 1,0-1 0,0 1-1,-1 0 1,1-1-1,0 1 1,-1-1 0,1 1-1,-1-1 1,1 1-1,0 0 1,-1-1 0,1 1-1,-1 0 1,1 0-1,-1-1 1,1 1 0,-1 0-1,0 0 1,1 0-1,-1-1 1,1 1 0,-1 0-1,1 0 1,-1 0-1,1 0 1,-1 0 0,0 0-1,1 0 1,-1 0-1,0 1 1,-19 1 31,18-1-30,0 0 0,0 0-1,0 0 1,0 1 0,0-1 0,0 0 0,0 1-1,1-1 1,-1 1 0,1 0 0,-1-1 0,1 1-1,0 0 1,-1 0 0,1 0 0,0 0 0,0 0-1,0 0 1,1 0 0,-2 5 0,-1 5 5,0 0 1,-1 19 0,3-23-8,-4 116 43,5-107-46,1-16-1,0-1 0,0 0-1,0 0 1,0 0 0,0 0-1,0 0 1,0 0 0,0 0-1,0 0 1,0 0 0,0 0-1,0 0 1,0-1 0,-1 1-1,3-1 1,-1-1 7,1 0-1,-1 0 1,1 0-1,-1 0 1,0 0-1,0 0 1,0-1 0,0 0-1,0 1 1,0-1-1,-1 0 1,0 1-1,1-1 1,-1 0 0,0 0-1,0 0 1,0-5-1,1 1 47,-1 0 0,0 0 0,-1 0 0,0-1 0,0 1 1,-2-14-1,2 20-34,-1 0 0,0 0 0,1 0 0,-1 0 1,0 0-1,0 0 0,0 0 0,0 0 0,0 0 0,0 1 1,0-1-1,0 0 0,0 0 0,0 1 0,0-1 1,0 1-1,0-1 0,-1 1 0,1 0 0,0-1 0,-2 1 1,2 0-13,0-1 1,0 1 0,0 0 0,0 0 0,0 0 0,0-1 0,0 1 0,0 0 0,0 0-1,0 0 1,0 1 0,0-1 0,0 0 0,0 0 0,-1 1 0,1-1 0,0 0-1,1 1 1,-1-1 0,0 1 0,0-1 0,0 1 0,0 0 0,0-1 0,-1 3-1,-1 4-7,0 0 0,0 0 0,1 1 0,0-1 0,0 1 0,1 0 0,-1 8 0,-1 60-476,3-68 339,0-6 73,0-1-1,0 0 1,0 0 0,0 1 0,0-1-1,0 0 1,0 1 0,1-1-1,-1 0 1,0 1 0,1-1 0,-1 0-1,1 0 1,-1 0 0,1 1 0,0-1-1,-1 0 1,1 0 0,0 0 0,0 0-1,0 0 1,0 0 0,1 1 0,1-1-292,0 0 0,0 0 0,-1-1 0,1 1 1,0-1-1,0 0 0,0 0 0,5 0 0,-3 0-96,32 0-5158,5 0-3398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8.396"/>
    </inkml:context>
    <inkml:brush xml:id="br0">
      <inkml:brushProperty name="width" value="0.1" units="cm"/>
      <inkml:brushProperty name="height" value="0.1" units="cm"/>
      <inkml:brushProperty name="color" value="#FF0066"/>
    </inkml:brush>
  </inkml:definitions>
  <inkml:trace contextRef="#ctx0" brushRef="#br0">389 278 5170,'0'0'8548,"-29"-12"-7361,-91-33-154,117 44-997,0 0 1,0 0-1,0 1 0,0-1 1,0 1-1,-1-1 0,1 1 0,-4 1 1,7-1-26,-1 0 1,0 0-1,0 0 0,1 1 1,-1-1-1,1 0 0,-1 1 1,0-1-1,1 0 0,-1 1 1,1-1-1,-1 1 1,1-1-1,-1 1 0,1-1 1,-1 1-1,1 0 0,-1-1 1,1 1-1,-1 1 1,-3 7 139,1 0-1,0 1 1,1-1 0,0 1 0,0 0 0,1-1 0,-1 14 0,2 5 506,3 40 0,-2-65-613,-1 0 0,1-1 0,0 1 0,0 0 0,0-1 0,0 1 1,0 0-1,1-1 0,-1 1 0,1-1 0,-1 0 0,1 0 0,0 1 0,0-1 1,0 0-1,0 0 0,1-1 0,-1 1 0,0 0 0,1-1 0,-1 0 0,1 1 1,-1-1-1,1 0 0,0 0 0,-1 0 0,1-1 0,4 1 0,-2 0 1,0 0 0,0-1 0,0 1-1,0-1 1,0-1 0,-1 1 0,1-1 0,0 0-1,0 0 1,0 0 0,-1 0 0,1-1-1,-1 0 1,1 0 0,-1 0 0,7-5 0,-1-2-27,0 0 0,-1-1 1,0 0-1,-1-1 1,0 0-1,-1 0 1,0-1-1,0 1 0,4-16 1,-9 24-16,0-1 1,-1 0-1,0 1 1,0-1 0,0 0-1,-1 0 1,1 0-1,-1 0 1,0 0-1,0 0 1,0 1 0,-1-1-1,1 0 1,-1 0-1,0 0 1,0 0-1,0 1 1,-1-1 0,1 0-1,-1 1 1,0-1-1,0 1 1,0 0 0,0 0-1,-1-1 1,1 2-1,-1-1 1,0 0-1,0 0 1,0 1 0,0 0-1,0-1 1,-6-2-1,-3-1 8,0 1 0,0 0 0,0 1-1,-1 0 1,0 1 0,0 0 0,0 1 0,-22-1-1,-55 3 76,86 0-71,0 1 0,-1-1 0,1 1 0,0 0 0,1 0 0,-1 1 0,0-1 0,0 1 0,0 0 0,1 0 0,-1 0 0,1 0 0,0 1 0,-1-1 0,1 1 0,0 0 0,0 0 0,1 0 0,-1 0 0,1 1 0,0-1 0,-1 1 0,1-1 0,1 1 0,-3 5 0,-1 5 21,0 0 0,0 0 0,2 1 0,0 0 0,-2 27-1,4 63 254,0-100-285,2-1 1,-1 1-1,0-1 1,1 1-1,0-1 1,0 0 0,0 1-1,1-1 1,-1 0-1,1 0 1,0 0-1,0 0 1,0 0-1,1 0 1,0 0 0,-1-1-1,8 7 1,-5-6 4,1 0 1,-1 0 0,1-1-1,0 0 1,0 0-1,0 0 1,1-1 0,-1 0-1,1 0 1,-1-1-1,10 2 1,2 0 6,0-2-1,1 0 1,34-2 0,-45 0-13,0 0 0,0-1 0,0 0 1,-1 0-1,1-1 0,-1 0 0,0 0 1,0-1-1,0 1 0,0-2 0,7-5 0,-4 3 0,-1-1 0,0-1-1,0 0 1,-1 0 0,0-1-1,-1 1 1,0-2 0,-1 1-1,0-1 1,0 0 0,-1 0-1,-1-1 1,0 1 0,0-1-1,-1 0 1,-1 0 0,0-1-1,1-18 1,-3 21-15,1-11-32,-3-32-1,2 46 41,-1 0-1,-1 0 1,1 0-1,-1 1 1,0-1-1,-1 1 1,0-1-1,-6-10 1,0 6-9,1 0 1,-2 0 0,1 1 0,-2 1-1,1-1 1,-1 2 0,-1 0 0,-13-8-1,3 3-16,-1 1 0,-1 2 0,-38-13 0,51 20 33,-1 0 0,0 1 1,0 0-1,0 1 0,0 0 0,-13 1 0,23 0-5,-1 1 0,0-1-1,0 1 1,0 0-1,0 0 1,0 0 0,1 0-1,-1 0 1,0 1 0,1-1-1,-1 1 1,1 0 0,0 0-1,0-1 1,-1 2-1,1-1 1,0 0 0,1 0-1,-1 1 1,0-1 0,-2 5-1,-2 6-1,0 0 1,1 1-1,-6 18 0,9-23 10,-6 25 20,2 1 1,2-1 0,1 1 0,2 55-1,1-79-25,0-1 1,1 0-1,0 0 0,1 0 0,0 0 0,0 0 0,5 11 1,-3-14 0,-1 0 1,1-1-1,0 1 1,0-1 0,1 0-1,0 0 1,0 0-1,0-1 1,13 10 0,-12-10-1,1 0 0,0-1 0,1 0-1,-1-1 1,1 1 0,-1-1 0,1-1 0,0 1 0,14 1 0,3-1-8,46-1 0,-51-2-6,-12 0 13,-1-1 0,0 1 0,1-2 0,-1 1 0,0-1 0,0 0 0,0 0 0,0 0 0,0-1 0,-1 0 0,1-1 1,-1 0-1,0 0 0,0 0 0,0 0 0,9-11 0,-9 8-1,0 0 0,-1 0 1,1-1-1,-2 0 0,1 0 1,-1 0-1,0-1 0,-1 1 1,0-1-1,0 0 0,-1 0 0,0 0 1,0-11-1,1-19-38,-2-52-1,-2 87 37,1 0-1,-1 0 1,0 1-1,0-1 1,0 0-1,-1 1 1,1-1-1,-1 1 0,0 0 1,0-1-1,0 1 1,0 0-1,0 0 1,-1 0-1,0 0 1,1 1-1,-1-1 1,0 1-1,0 0 1,-1-1-1,1 1 0,0 1 1,-1-1-1,1 0 1,-1 1-1,1 0 1,-1 0-1,-4-1 1,2 1-2,1-1 1,-1 2 0,1-1-1,-1 1 1,1-1 0,-1 2 0,1-1-1,-1 1 1,1-1 0,-1 1-1,1 1 1,-1-1 0,1 1-1,0 0 1,0 0 0,0 1 0,0-1-1,0 1 1,-7 6 0,-2 4 8,0 1 1,2 0 0,0 1 0,-16 24 0,23-31 1,0 1 0,0 0-1,1 0 1,0 1 0,1-1 0,0 1 0,0 0-1,1 0 1,1 0 0,-2 14 0,3-8-11,0-10 9,-1 1 0,2-1-1,-1 1 1,3 11-1,-3-17-3,1 1-1,-1-1 1,1 1-1,-1-1 0,1 0 1,-1 0-1,1 1 1,0-1-1,0 0 1,0 0-1,0 0 0,0 0 1,0 0-1,0 0 1,0 0-1,0 0 1,0 0-1,1-1 0,-1 1 1,0 0-1,1-1 1,-1 1-1,0-1 0,1 1 1,-1-1-1,2 0 1,4 2-2,-1-2 1,1 1-1,-1-1 1,0 0-1,11-1 1,-14 0 0,-1 1-1,1-1 1,-1 1 0,1-1 0,-1 0-1,0 0 1,1-1 0,-1 1 0,0 0-1,0-1 1,0 1 0,0-1 0,0 0-1,0 0 1,0 1 0,1-4 0,3-4 3,0 0 1,-1-1 0,0 1 0,-1-1 0,0 0-1,-1-1 1,0 1 0,0-1 0,-1 1-1,0-1 1,-1 0 0,-1 0 0,0-18-1,-1 27-5,1 0-1,-1 0 0,1 0 0,-1 1 1,0-1-1,0 0 0,0 1 0,0-1 0,0 0 1,0 1-1,0-1 0,0 1 0,-1 0 1,1-1-1,-1 1 0,1 0 0,-1 0 0,1 0 1,-1 0-1,0 0 0,1 0 0,-1 0 1,0 1-1,0-1 0,0 1 0,1-1 0,-1 1 1,0-1-1,-3 1 0,5 0 2,-1 0 0,1 0 0,0 0 0,0 0 0,-1-1 0,1 1 0,0 0 0,-1 0 0,1 0 0,0 0 0,0 0 0,-1 0 1,1 0-1,0 0 0,0 0 0,-1 0 0,1 0 0,0 0 0,-1 1 0,1-1 0,0 0 0,0 0 0,-1 0 0,1 0 0,0 0 0,0 0 0,-1 1 0,1-1 0,0 0 0,0 0 0,0 0 0,-1 1 0,1-1 0,0 0 0,0 0 0,0 1 0,0-1 0,0 0 0,-1 0 0,1 1 0,0-1 0,0 0 1,0 0-1,0 1 0,0-1 0,0 0 0,0 1 0,0-1 0,0 0 0,0 0 0,0 1 0,0-1 0,0 0 0,0 0 0,0 1 0,0-1 0,1 0 0,-1 1 0,0 1-2,0 19-14,-1-10 20,1 1 0,0-1-1,1 0 1,0 0 0,4 16 0,-5-24 0,1-1 1,0 1-1,0-1 1,0 0 0,0 1-1,1-1 1,-1 0-1,1 0 1,-1 0 0,1 0-1,-1 0 1,1 0-1,0 0 1,0-1 0,0 1-1,0-1 1,0 1 0,1-1-1,-1 0 1,0 0-1,1 0 1,-1 0 0,1 0-1,-1 0 1,1-1-1,-1 1 1,1-1 0,-1 0-1,1 0 1,3 0-1,-5 0-1,0 0-1,0-1 1,0 1-1,0 0 1,0-1-1,0 1 1,0-1-1,0 1 1,-1-1-1,1 1 1,0-1-1,0 1 0,0-1 1,0 0-1,-1 0 1,1 1-1,0-1 1,-1 0-1,1 0 1,0 0-1,-1 0 1,0 0-1,1 0 0,-1 0 1,1 0-1,-1 0 1,0 0-1,0 0 1,1 0-1,-1 0 1,0 0-1,0 0 1,0-1-1,-1-49 82,0 29-57,1 22-27,1-1 0,-1 1 1,0 0-1,0-1 0,0 1 0,0-1 0,0 1 0,0-1 0,0 1 0,-1-1 0,1 1 1,0-1-1,0 1 0,0 0 0,0-1 0,-1 1 0,1-1 0,0 1 0,0-1 0,-1 1 0,1 0 1,0-1-1,-1 1 0,1 0 0,0-1 0,-1 1 0,1 0 0,0 0 0,-1-1 0,1 1 1,-1 0-1,1 0 0,0 0 0,-1 0 0,1-1 0,-1 1 0,1 0 0,-1 0 0,1 0 0,-1 0 1,1 0-1,-1 0 0,1 0 0,0 0 0,-1 0 0,1 0 0,-1 0 0,1 1 0,-1-1 1,1 0-1,-1 0 0,1 0 5,-3 0 3,1 1-1,0-1 1,0 0 0,0 0 0,0 1-1,0-1 1,0 1 0,0 0 0,1 0-1,-1-1 1,0 1 0,0 0 0,0 0-1,1 1 1,-1-1 0,0 0 0,-1 3-1,-1 1-23,0 0 0,0 0-1,1 0 1,-4 8 0,-10 15-472,14-26 140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39.070"/>
    </inkml:context>
    <inkml:brush xml:id="br0">
      <inkml:brushProperty name="width" value="0.1" units="cm"/>
      <inkml:brushProperty name="height" value="0.1" units="cm"/>
      <inkml:brushProperty name="color" value="#FF0066"/>
    </inkml:brush>
  </inkml:definitions>
  <inkml:trace contextRef="#ctx0" brushRef="#br0">136 111 720,'0'0'5288,"-22"-11"-3703,-62-34 61,63 34-197,20 33 7886,-6-65-8535,7 42-659,6 1-2419,10-3-2164,-6-15-2855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06.390"/>
    </inkml:context>
    <inkml:brush xml:id="br0">
      <inkml:brushProperty name="width" value="0.1" units="cm"/>
      <inkml:brushProperty name="height" value="0.1" units="cm"/>
      <inkml:brushProperty name="color" value="#FF0066"/>
    </inkml:brush>
  </inkml:definitions>
  <inkml:trace contextRef="#ctx0" brushRef="#br0">120 288 8740,'0'0'4533,"-12"33"-3610,-35 105-230,45-131-610,0-1-1,1 1 0,-1 0 0,2 0 0,-1 0 0,1 13 0,0-17-22,1 1 1,0-1-1,-1 0 1,1 1-1,0-1 0,1 0 1,-1 0-1,0 1 1,1-1-1,3 4 1,-1-3 64,0 0 1,0 1-1,1-2 1,-1 1-1,1-1 1,0 1-1,0-1 1,0-1-1,1 1 1,-1-1-1,8 3 1,-5-2 27,1-1 0,-1 0 0,1 0 0,-1-1 0,1 1 0,0-2 0,0 0 0,11 0 1,-16-1-105,1 1 0,0-1 1,-1 0-1,1 0 0,-1-1 1,1 1-1,-1-1 0,1 0 1,-1 0-1,0-1 1,0 1-1,0-1 0,0 0 1,-1 0-1,1 0 0,4-6 1,3-5-18,-1-2 0,0 1 0,-2-1 1,1-1-1,-2 0 0,0 0 0,-1 0 0,-1-1 1,-1 0-1,0 0 0,-1 0 0,-1 0 0,0-29 1,-2 28-33,0-5 52,-4-33-1,3 48-38,0 1-1,-1 0 0,-1 0 1,1-1-1,-1 1 1,-1 1-1,-6-13 0,2 7 10,-1 0 0,-1 0-1,0 1 1,0 0 0,-23-18-1,28 25-9,0 1 0,-1 0 0,1 1 0,-1 0 0,0 0 0,0 0 0,0 0 0,0 1-1,0 0 1,0 0 0,-1 1 0,1 0 0,-1 0 0,1 0 0,-1 1 0,1 0 0,-8 1 0,10-1-8,0 1 1,0 1 0,1-1-1,-1 1 1,0-1 0,1 1-1,0 0 1,-1 0 0,1 0-1,0 1 1,0-1 0,0 1-1,0 0 1,1 0 0,-1 0-1,1 0 1,-1 0 0,-1 4-1,-4 8 24,0 1-1,-11 30 0,13-29-8,-6 16 11,2 0 0,2 0 0,-8 57 0,6 105 258,10-192-278,0-1 0,0 1 0,0 0 0,0-1-1,1 1 1,-1 0 0,1-1 0,-1 1 0,1 0 0,0-1-1,0 1 1,0-1 0,0 0 0,1 1 0,2 3 0,-2-4-1,0-1 0,1 1 0,-1-1 0,0 0 0,1 1 1,0-1-1,-1 0 0,1-1 0,-1 1 0,1 0 0,0-1 1,-1 1-1,1-1 0,0 0 0,3 0 0,2 1 6,0-1 1,0 1-1,1-1 0,-1-1 0,0 0 0,0 0 0,1 0 0,-1-1 0,0 0 0,0-1 1,-1 0-1,1 0 0,0-1 0,12-8 0,-2-2 8,-1 0 0,-1-2 0,0 0 1,-1-1-1,-1-1 0,0 0 0,-1-1 0,17-34 0,-25 41-23,-1 1 0,0-1 0,-1 0 0,0 0 0,-1 0 0,-1 0 0,0-1 0,0 1 0,-1 0 0,-1 0 0,-1-14 0,1 22-2,-1 0 0,1 0 0,0 0 1,-1 1-1,0-1 0,0 0 0,0 1 0,0-1 0,-1 1 0,1 0 0,-1 0 0,0 0 1,0 0-1,0 0 0,0 1 0,0-1 0,-1 1 0,1 0 0,-1 0 0,1 0 0,-1 0 0,0 1 1,-6-2-1,-3-2-8,-1 2 1,1 0 0,-1 0-1,0 1 1,-24 0 0,34 2 3,0 0 0,-1 0 0,1 0 0,0 0 0,0 1 0,0 0 0,0 0 0,0 0 0,0 0 0,0 1 0,0-1 0,0 1 0,0 0 0,1 0 0,-1 0 0,1 1 0,0 0 0,-1-1 0,1 1 0,0 0 0,1 0 0,-1 1 0,0-1 0,1 0 0,0 1 0,0 0 0,-2 5 0,-5 9 11,2 1 1,1 0-1,0 0 0,1 0 1,-4 40-1,6-13 10,3 67-1,0-109-10,0 0-1,0 0 1,1 0-1,0 0 1,0 0-1,0 0 1,0-1-1,1 1 1,-1 0-1,1-1 1,0 1-1,0-1 1,0 0-1,0 0 1,1 1-1,-1-1 1,1-1-1,0 1 1,0 0-1,0-1 1,0 0-1,0 1 1,1-1-1,-1 0 1,1-1-1,6 3 1,4 0 15,-1 0 0,1-1 1,0-1-1,0 0 0,0-1 0,17-1 0,-27 0-9,1-1-1,-1 0 0,0 1 1,0-1-1,1-1 0,-1 1 0,0-1 1,0 0-1,0 0 0,0 0 0,-1 0 1,1-1-1,-1 1 0,1-1 1,-1 0-1,0 0 0,0 0 0,0 0 1,0-1-1,3-4 0,4-8 10,-1-1 0,0 0 0,8-22 1,-16 36-17,4-12-2,-1-1 0,0 0 0,-1 0 0,0 0 0,-2 0 0,0 0 0,-1-22 0,-1 31-3,0 1-1,0-1 1,-1 0-1,1 1 1,-1-1-1,-1 1 1,1-1-1,-1 1 1,-1 0-1,1 0 1,-1 0-1,0 1 1,0-1-1,0 1 1,-1 0-1,0 0 1,0 1-1,0-1 1,-8-4-1,0 0-4,0 0-1,-1 2 1,0-1 0,0 2-1,0 0 1,-1 0-1,-25-5 1,38 11 4,-53-8-136,53 8 133,-1 0 0,0 0 0,0 0-1,0 0 1,0 1 0,0-1 0,1 1 0,-1 0-1,0-1 1,1 1 0,-1 1 0,0-1-1,1 0 1,-1 0 0,1 1 0,0 0 0,-3 2-1,1 0 6,1 1 0,-1 1 0,1-1-1,1 0 1,-1 1 0,1-1 0,0 1-1,-1 6 1,-10 52-6,7 86 56,6-135-50,0-2 9,1 0-1,0-1 1,0 1 0,1 0 0,6 20 0,-5-26-3,0 1 0,0-2 0,1 1 0,0 0 1,0-1-1,1 0 0,-1 1 0,1-2 0,1 1 1,8 7-1,-8-8 2,0 0 1,0-1-1,1 0 1,0 0-1,0 0 1,0 0-1,0-1 1,1-1-1,14 4 1,-2-3 21,0 0 0,35-2 1,-50-1-27,1-1 0,-1 1 1,0-1-1,0 0 0,0-1 1,0 1-1,0-1 0,0 0 1,0 0-1,0-1 0,0 1 1,4-4-1,-2 0 3,0 0 0,0 0 0,0-1 0,-1 1-1,0-1 1,8-13 0,-6 7-2,-1 0-1,0 0 0,-1-1 1,-1 0-1,0 0 0,-1 0 1,0 0-1,3-28 0,-7 37-3,2-17 4,-2-32 0,0 48-5,-1 0 1,0 0 0,0 0-1,-1-1 1,1 1-1,-1 1 1,-1-1-1,1 0 1,-1 0-1,-4-6 1,-1 2-13,-1 0 0,-1 0 1,0 1-1,0 0 0,-1 1 0,0 0 1,0 1-1,0 0 0,-1 0 0,-1 2 0,1-1 1,-1 2-1,0-1 0,0 2 0,0 0 1,0 0-1,0 1 0,-20 0 0,31 2 5,-1 0 1,1 1-1,0-1 0,-1 0 0,1 1 0,-1 0 1,1-1-1,0 1 0,-1 0 0,1 0 0,0 1 1,0-1-1,0 0 0,0 1 0,0-1 0,0 1 1,0-1-1,0 1 0,1 0 0,-1 0 1,-1 3-1,-2 3 9,1 0 0,0 1-1,0-1 1,-3 13 0,4-11-2,-6 22 14,1 0 1,2 1-1,1 0 0,2 0 1,1 0-1,3 53 1,0-80-17,-1 0 0,1 0 0,0 0 0,0 0 1,1 0-1,-1 0 0,1 0 0,1 0 0,-1-1 1,1 1-1,0-1 0,0 0 0,0 0 0,1 0 1,6 7-1,-4-7 0,0 0 0,1 0 1,-1 0-1,1-1 0,0 0 0,0 0 1,1 0-1,-1-1 0,1-1 1,0 1-1,10 1 0,-5-1 23,0-1-1,0 0 0,0-1 1,0-1-1,0 0 0,0 0 1,19-4-1,-24 2-12,0 0 1,0-1-1,0 1 0,0-2 0,-1 1 0,1-1 0,-1 0 0,0 0 1,0-1-1,-1 0 0,1-1 0,9-10 0,-7 5-8,-1 0 0,0-1-1,-1-1 1,0 1 0,0-1-1,-2 0 1,0-1 0,0 1-1,-1-1 1,-1 0 0,0 0-1,-1 0 1,0 0 0,-2-1-1,1 1 1,-2 0 0,-3-29-1,3 41-1,0-1-1,0 0 1,0 0-1,0 1 0,0-1 1,-1 1-1,1-1 1,-1 1-1,0-1 1,0 1-1,1 0 1,-1 0-1,-1 0 0,1 0 1,0 0-1,0 0 1,-1 1-1,1-1 1,-1 1-1,1-1 1,-1 1-1,0 0 0,0 0 1,1 0-1,-6 0 1,-6-2-70,0 1 0,0 1 0,-26 0 1,34 1 34,3 0 25,0 0 0,0 0 0,-1 0 0,1 1 0,0 0 1,0-1-1,0 1 0,0 1 0,0-1 0,0 0 0,0 1 0,0-1 0,1 1 1,-1 0-1,-4 3 0,3-1 8,1 0 0,0 0 0,0 0 0,0 0 1,0 1-1,1-1 0,0 1 0,0 0 0,-2 5 0,0 6 8,0 0 1,1 0-1,1 1 0,1-1 1,0 19-1,2 32 37,-1-66-39,0 0 0,0 1 0,0-1 0,1 0 0,-1 0 0,0 0-1,1 0 1,-1 0 0,1 1 0,0-1 0,-1 0 0,1 0 0,0 0 0,0 0 0,-1-1 0,1 1 0,0 0 0,0 0 0,0 0 0,0-1-1,0 1 1,0 0 0,0-1 0,0 1 0,0-1 0,1 0 0,-1 1 0,0-1 0,2 1 0,4 0 9,0-1-1,0 1 1,0-1 0,8-1 0,-1 1 4,-12-1-13,0 1 0,0-1 1,0 0-1,-1 0 1,1 1-1,0-1 1,-1 0-1,1 0 0,-1-1 1,1 1-1,-1 0 1,1 0-1,-1-1 0,0 1 1,0-1-1,0 1 1,0-1-1,0 0 1,0 1-1,0-1 0,0 0 1,0 0-1,-1 1 1,1-1-1,0-4 0,2-5 11,-1 0-1,0 0 1,1-15-1,-3 22-10,1-7 12,0-1-1,-1 1 1,-1-1 0,0 1 0,-3-15-1,4 24-14,-1 1-1,1-1 0,-1 0 1,0 0-1,1 0 0,-1 1 1,0-1-1,0 0 0,0 1 1,0-1-1,0 0 0,-1 1 1,1 0-1,0-1 0,-1 1 1,1 0-1,-1 0 0,1-1 1,-1 1-1,1 0 0,-1 1 1,0-1-1,0 0 0,0 0 1,1 1-1,-1-1 1,0 1-1,0 0 0,0-1 1,0 1-1,0 0 0,0 0 1,0 0-1,1 0 0,-1 1 1,0-1-1,0 0 0,0 1 1,0-1-1,-3 2 0,4-1 5,0 0 0,0 0 0,0 0-1,0 0 1,0 0 0,0 0 0,0 0-1,0 0 1,0 0 0,0 1 0,0-1-1,1 0 1,-1 0 0,1 1 0,-1-1-1,1 0 1,-1 1 0,1-1 0,0 1-1,0-1 1,0 0 0,-1 1 0,1-1-1,1 1 1,-1 2 0,-1 3 11,-3 96 51,17-116-53,-10 7-10,1 0 0,-1 1-1,-1-1 1,1 0 0,-1-1 0,0 1 0,-1 0 0,2-12 0,1-55-4,-4 72 1,0 0 1,0 0-1,0 0 1,0 0-1,0 0 0,-1 0 1,1 0-1,0 0 1,-1 0-1,1 0 0,-1 1 1,1-1-1,-1 0 0,1 0 1,-1 0-1,1 0 1,-1 1-1,0-1 0,0 0 1,1 1-1,-1-1 0,0 0 1,0 1-1,0-1 1,0 1-1,0-1 0,1 1 1,-1 0-1,0-1 1,0 1-1,-2-1 0,-2 0-4,-1 1 0,0-1 0,0 1 0,-8 0 1,4 0-23,8 0 26,0 1 1,0-1 0,0 1-1,0-1 1,0 1 0,0 0 0,0-1-1,0 1 1,1 0 0,-1 0-1,0 1 1,1-1 0,-1 0-1,0 0 1,1 1 0,0-1 0,-1 1-1,1-1 1,0 1 0,0 0-1,0-1 1,0 1 0,0 0-1,0 0 1,0 0 0,1 0-1,-1 0 1,1 0 0,-1 2 0,-2 9 0,1-1 0,0 1 0,0 17 0,2-26 1,-1 93 171,1-97-171,1 1 1,-1-1-1,0 0 1,0 0-1,1 1 0,-1-1 1,0 0-1,0 1 1,1-1-1,-1 0 1,0 0-1,1 0 1,-1 1-1,0-1 1,1 0-1,-1 0 1,0 0-1,1 0 0,-1 0 1,0 0-1,1 1 1,-1-1-1,0 0 1,1 0-1,-1 0 1,1 0-1,-1 0 1,0-1-1,1 1 0,-1 0 1,0 0-1,1 0 1,-1 0-1,1 0 1,-1 0-1,0-1 1,1 1-1,-1 0 1,3-1 5,0-1-1,0 1 0,-1-1 0,1 0 0,-1 1 0,0-1 1,1 0-1,-1 0 0,0-1 0,0 1 0,0 0 0,0-1 1,-1 1-1,1-1 0,-1 0 0,1 1 0,1-6 1,0-2 1,1 1 0,-1-1-1,0 0 1,1-14 0,-2-31-20,-2 32 11,0 22 0,-1 1 1,1-1-1,0 0 1,0 0-1,0 0 1,0 0-1,-1 0 1,1 1 0,0-1-1,-1 0 1,1 0-1,-1 0 1,1 1-1,-1-1 1,1 0-1,-1 1 1,1-1 0,-1 0-1,0 1 1,1-1-1,-1 1 1,0-1-1,0 1 1,0-1 0,1 1-1,-1 0 1,0-1-1,0 1 1,0 0-1,0-1 1,1 1-1,-1 0 1,0 0 0,0 0-1,0 0 1,0 0-1,-1 0 1,0 0-3,0 0-1,0 1 1,0-1 0,0 0-1,0 1 1,0-1 0,0 1 0,1 0-1,-1 0 1,0 0 0,0-1-1,1 2 1,-1-1 0,0 0 0,1 0-1,-1 0 1,1 1 0,-2 1-1,-1 4 5,0 0 0,0 1 0,1-1-1,0 1 1,0-1 0,1 1-1,0 0 1,1 0 0,-2 9 0,-1 78 15,4-85-6,1-10-8,-1 1 1,0-1 0,0 1-1,1-1 1,-1 0-1,0 1 1,1-1-1,-1 0 1,0 1 0,1-1-1,-1 0 1,1 1-1,-1-1 1,0 0 0,1 0-1,-1 0 1,1 1-1,-1-1 1,1 0-1,-1 0 1,1 0 0,-1 0-1,1 0 1,-1 0-1,1 0 1,-1 0 0,1 0-1,-1 0 1,1 0-1,-1 0 1,1 0-1,17-3 34,-16 2-34,1 0 1,-1 0-1,0 0 0,0 0 0,0-1 0,0 1 1,0-1-1,0 0 0,0 0 0,0 0 1,-1 1-1,1-1 0,-1-1 0,1 1 0,-1 0 1,2-3-1,14-40 40,-15 32-24,1 0 0,-2 0 1,0 0-1,0 0 1,-3-21-1,2 2-1,-1 32-20,1-1 0,0 0 0,0 1 0,0-1 1,-1 1-1,1-1 0,0 1 0,-1-1 1,1 1-1,0-1 0,-1 1 0,1 0 1,-1-1-1,1 1 0,-1-1 0,1 1 1,-1 0-1,1-1 0,-1 1 0,1 0 0,-1 0 1,1 0-1,-1-1 0,0 1 0,1 0 1,-1 0-1,1 0 0,-1 0 0,0 0 1,1 0-1,-1 0 0,1 0 0,-1 0 0,1 0 1,-1 0-1,0 1 0,1-1 0,-1 0 1,1 0-1,-1 0 0,1 1 0,-1-1 1,1 0-1,-1 1 0,1-1 0,-1 0 0,1 1 1,-1-1-1,1 1 0,-1 0 0,-2 4 3,0 0-1,1-1 0,0 2 0,0-1 0,0 0 1,0 0-1,1 1 0,0-1 0,0 1 0,-1 5 1,0 63 21,2-60-18,0-5 9,0-5-8,0 0 1,0 1-1,0-1 0,0 1 1,1-1-1,0 0 0,2 8 1,-2-11-3,0 1-1,0-1 1,0 1 0,0-1 0,0 0 0,1 1 0,-1-1-1,1 0 1,-1 0 0,1 0 0,-1 0 0,1 0 0,-1 0-1,1-1 1,0 1 0,-1 0 0,1-1 0,0 1 0,0-1-1,0 0 1,2 1 0,-1-1 7,0 1 0,1-1 0,-1 1 0,0-1 0,0 0 0,0 0 0,0 0 1,0-1-1,0 1 0,1-1 0,-1 0 0,0 0 0,0 0 0,-1 0 0,1 0 0,0 0 0,0-1 0,0 0 0,-1 1 0,1-1 0,-1 0 0,3-3 0,0-2 0,0 0-1,0 0 1,-1-1-1,0 0 1,0 0-1,4-16 1,-4 10-10,-1-1 1,0 0 0,-1 0 0,-1 0-1,0-28 1,-1 34-2,0 6 2,-1-1 1,1 1 0,0-1-1,-1 1 1,1 0-1,-1-1 1,0 1-1,0 0 1,-1 0-1,1-1 1,-1 1-1,1 0 1,-1 0-1,0 1 1,0-1-1,0 0 1,0 0-1,-1 1 1,1 0-1,-1-1 1,0 1 0,1 0-1,-1 0 1,0 0-1,0 1 1,0-1-1,-1 1 1,-2-1-1,-5-2-31,-1 1 0,1 1 0,0 0 0,-1 1 0,1 0 0,-1 1 0,-14 1 0,22 0 30,1-1 0,0 1 0,0 0 0,-1 1 0,1-1 0,0 0 0,0 1 0,0 0 0,0 0 0,1 0 0,-1 0 0,0 0 0,1 0 0,-1 1 0,1-1 0,0 1 0,0 0 0,0 0 0,0 0 0,1 0 0,-1 0 0,1 0 0,-1 0 0,0 4 0,-3 6 4,1 1 0,1-1 0,0 1 0,-2 23 0,4-24-2,0 0 5,0 0 0,0-1 0,1 1 0,1 0 0,2 13 0,-2-25 0,0 0 0,0 0 0,0 1 0,-1-1 0,1 0 0,1 0 0,-1 0 0,0 0 0,0 0 0,0 0 0,0-1 0,1 1 0,-1 0 0,0-1 0,1 1 0,-1-1 0,0 1 1,1-1-1,-1 1 0,1-1 0,-1 0 0,1 0 0,-1 0 0,3 0 0,-1 0 2,1 1 0,-1-1 0,1 0 0,-1-1 0,0 1 0,1-1 0,-1 1 0,0-1 0,0 0 0,6-3 0,-4 0 1,1-1 1,-1 1 0,0-1 0,0-1 0,-1 1 0,1-1 0,-1 0-1,0 0 1,-1 0 0,4-8 0,-1 1 6,-1 1-1,0-1 1,-1 0 0,3-23-1,-4-19-13,-4 39 6,1 15-5,1-1 0,-1 1 0,-1-1 0,1 1 0,0-1 0,0 1 0,0 0 0,-1-1 0,1 1 0,-1-1 0,1 1 0,-1 0-1,0-1 1,1 1 0,-1 0 0,0 0 0,0 0 0,0-1 0,0 1 0,0 0 0,0 0 0,0 0 0,0 1 0,0-1 0,-1 0 0,1 0 0,0 0 0,-3 0-1,-2-1-12,-1 1-1,1 0 0,0 0 0,-1 1 0,-10 0 0,17 0 11,-2 0 0,0 0-1,0 0 1,1 1-1,-1-1 1,0 1-1,0-1 1,0 1-1,1 0 1,-1 0-1,0-1 1,0 1-1,1 0 0,-1 1 1,1-1-1,-1 0 1,-1 2-1,0 1 3,-1 0 0,1 1 0,0-1 0,0 1 0,-4 8 0,2-1-23,0 0 1,1 1-1,1-1 1,-3 17-1,4 26-1630,2-40-1797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40.174"/>
    </inkml:context>
    <inkml:brush xml:id="br0">
      <inkml:brushProperty name="width" value="0.1" units="cm"/>
      <inkml:brushProperty name="height" value="0.1" units="cm"/>
      <inkml:brushProperty name="color" value="#FF0066"/>
    </inkml:brush>
  </inkml:definitions>
  <inkml:trace contextRef="#ctx0" brushRef="#br0">313 221 2801,'0'0'6179,"-5"-31"-4936,-25-95 137,29 123-1326,0 1 1,1-1-1,-1 1 1,0-1-1,-1 0 1,1 1-1,0 0 1,-1-1-1,0 1 1,1 0-1,-1 0 1,0 0-1,0 0 1,0 0-1,0 0 1,0 0-1,-1 1 1,1-1-1,0 1 1,-1 0-1,0 0 1,1 0-1,-1 0 1,1 0-1,-1 0 1,0 1-1,0-1 0,-3 1 1,-5-3 203,-4 0 106,1 0-1,-1 1 1,-22 0 0,33 1-276,0 1 0,-1 0 1,1 1-1,-1-1 0,1 1 1,-1 0-1,1 0 0,0 0 1,0 1-1,0 0 0,-1-1 1,1 1-1,1 1 0,-1-1 0,-6 5 1,4 0 2,1-1 1,0 1 0,1 0-1,-1 0 1,2 1-1,-1-1 1,1 1-1,0 0 1,0 0 0,1 0-1,0 0 1,-1 9-1,0 14 662,1 60 0,3-58-536,-2-24-150,2 1 0,-1-1-1,1 0 1,0 0 0,1 0-1,0 0 1,1 0 0,0 0-1,0 0 1,1-1 0,0 0-1,1 0 1,-1 0 0,1 0 0,1 0-1,0-1 1,0 0 0,0-1-1,1 1 1,0-1 0,13 9-1,-11-10-44,0 0 0,0-1 0,1 0 0,-1-1 0,1 0 0,0 0-1,0-1 1,0 0 0,0-1 0,1 0 0,-1 0 0,0-1-1,1-1 1,-1 0 0,12-2 0,-17 2-18,-1 0 1,1 0-1,-1-1 0,0 1 0,1-1 1,-1 0-1,0 0 0,0-1 1,0 1-1,0-1 0,-1 0 1,1 0-1,3-4 0,-2 1 0,0 0 0,0-1-1,-1 1 1,0-1 0,-1 0 0,1 0 0,2-10-1,0-2-3,-1 0 0,-1 0 1,-1 0-1,-1-1 0,0-28 0,-1 13 1,0 18 3,-1 1 0,-1 0 1,-2-20-1,2 34-4,0-1 0,0 0 1,0 1-1,0-1 0,0 1 0,0-1 0,-1 1 0,1-1 0,-1 1 0,0 0 0,1 0 0,-1 0 0,0 0 0,0 0 0,-1 0 0,1 1 0,0-1 0,-1 1 0,1-1 1,-1 1-1,1 0 0,-1 0 0,1 0 0,-6-1 0,1 0-10,-1 1-1,1 0 1,-1 1 0,1-1 0,-1 1 0,1 1-1,-15 2 1,19-2 10,-1 0 0,1 0 0,-1 0-1,1 1 1,0-1 0,0 1 0,0 0-1,0 0 1,0 0 0,0 1 0,0-1-1,1 0 1,-1 1 0,-2 4 0,-3 4 10,1 0 1,-9 20 0,12-25 0,0 4 30,0 0-1,0 0 0,1 0 0,0 0 1,0 1-1,0 11 0,-1 65 267,4-87-306,0 2 8,0 0-1,0 1 1,0-1 0,0 0-1,0 0 1,1 1 0,-1-1 0,1 0-1,-1 0 1,1 0 0,0 1-1,0-1 1,0 0 0,0 0 0,0 0-1,1-1 1,-1 1 0,1 0-1,-1 0 1,1-1 0,-1 1 0,1-1-1,0 1 1,3 1 0,0-1-6,1 0 0,-1 0 1,1-1-1,-1 0 1,1 0-1,0 0 0,0 0 1,10-1-1,-11-1 1,0 1 0,0-1 0,0 0 0,0-1-1,0 1 1,-1-1 0,1 0 0,0 0 0,-1 0 0,0 0 0,1-1-1,-1 0 1,0 0 0,0 0 0,-1 0 0,1-1 0,-1 0 0,1 1-1,-1-1 1,0 0 0,-1-1 0,1 1 0,3-8 0,-1 0 8,0 0 0,0 0 0,-1 0 0,-1 0-1,0-1 1,-1 1 0,0-1 0,0-19 0,-2 14 11,0 2 30,0-1 0,-4-27 1,3 39-39,0 0 1,-1 0-1,1 0 1,-1 0 0,0 1-1,-1-1 1,1 1-1,-1-1 1,1 1-1,-1 0 1,0 0-1,-1 0 1,-3-3-1,3 3-1,0 0 0,-1 0 0,1 1 0,-1-1 0,1 1-1,-1 0 1,0 1 0,0-1 0,0 1 0,-1 0 0,1 0-1,0 1 1,-1 0 0,1 0 0,-1 0 0,0 0 0,1 1 0,-1 0-1,1 0 1,-9 2 0,11-1-15,0 0-1,1 0 1,-1 0-1,1 1 0,-1-1 1,1 1-1,0 0 1,-1 0-1,1 0 1,0 0-1,0 0 1,0 0-1,1 1 1,-1-1-1,0 1 1,1-1-1,-2 5 1,-3 6 1,0 1 0,-4 17 1,6-16-4,-2 4-142,1 0-1,0 0 1,2 0 0,0 0 0,2 0 0,0 37-1,1-55 72,1 1-1,-1 0 1,1-1-1,0 1 1,-1 0-1,1-1 1,0 1-1,0-1 1,0 1-1,0-1 1,0 0-1,0 1 1,1-1-1,-1 0 1,0 0-1,1 0 1,-1 0-1,1 0 0,-1 0 1,1 0-1,-1 0 1,1 0-1,0-1 1,-1 1-1,1-1 1,3 1-1,6 2-671,0-1 0,0-1 0,12 1 0,-18-2 177,57 1-4852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1:56.308"/>
    </inkml:context>
    <inkml:brush xml:id="br0">
      <inkml:brushProperty name="width" value="0.1" units="cm"/>
      <inkml:brushProperty name="height" value="0.1" units="cm"/>
      <inkml:brushProperty name="color" value="#FF0066"/>
    </inkml:brush>
  </inkml:definitions>
  <inkml:trace contextRef="#ctx0" brushRef="#br0">373 189 784,'0'0'9711,"8"8"-9110,21 25-41,-29-33-527,0 0 0,0 0 0,0 1 0,0-1 0,0 0 0,0 0 0,0 0 0,0 0 0,0 0 0,0 0 0,0 0 0,0 0 0,0 0 1,0 0-1,1 1 0,-1-1 0,0 0 0,0 0 0,0 0 0,0 0 0,0 0 0,0 0 0,0 0 0,0 0 0,1 0 0,-1 0 0,0 0 0,0 0 0,0 0 0,0 0 0,0 0 0,0 0 0,0 0 0,1 0 0,-1 0 0,0 0 0,0 0 0,0 0 0,0 0 0,0 0 1,0-1-1,0 1 0,0 0 0,0 0 0,1 0 0,-1 0 0,0 0 0,0 0 0,0 0 0,0 0 0,2-9 494,-1-12 521,-1 19-429,0 2-509,0-1-1,-1 0 1,1 0-1,0 1 0,0-1 1,-1 0-1,1 1 1,0-1-1,-1 1 1,1-1-1,-1 0 1,1 1-1,-1-1 1,1 1-1,-1-1 1,1 1-1,-1-1 1,1 1-1,-1-1 0,0 1 1,1 0-1,-1-1 1,1 1-1,-1 0 1,0 0-1,0-1 1,1 1-1,-1 0 1,0 0-1,1 0 1,-1 0-1,-1 0 1,-30 0 935,22 0-791,-3 0-117,7 0-88,0 0 0,1 0 1,-1 0-1,-9 3 1,12-3-38,1 1 1,-1 0-1,1 1 0,0-1 1,-1 0-1,1 1 1,0-1-1,0 1 0,0-1 1,0 1-1,0 0 0,0 0 1,-1 3-1,-6 7 17,1 1 0,0 0 0,1 0 1,1 0-1,0 1 0,1 0 0,-7 29 0,7-14 83,1 0 0,1 0 0,1 32 0,2-60-106,0 1 1,1-1-1,-1 1 1,1-1-1,-1 0 1,1 1-1,-1-1 1,1 0-1,0 0 1,-1 1-1,1-1 1,0 0-1,0 0 1,0 0-1,0 0 1,0 0-1,0 0 1,0 0 0,0 0-1,1-1 1,-1 1-1,0 0 1,0-1-1,1 1 1,-1-1-1,0 1 1,1-1-1,-1 1 1,1-1-1,-1 0 1,0 0-1,1 0 1,2 0-1,0 0 1,0 0-1,0 0 0,0 0 1,0 0-1,0-1 0,-1 1 1,1-1-1,0 0 0,0-1 1,0 1-1,-1-1 0,5-2 1,-4 1 2,0 0 1,0-1-1,0 1 1,-1-1-1,1 0 1,-1 0-1,0 0 1,-1 0 0,1-1-1,-1 1 1,1-1-1,-1 1 1,-1-1-1,1 0 1,1-8-1,0-5-2,-1 0-1,-1 0 1,-1-20-1,0 16-3,0 11-1,0 0 0,-1 0 0,0 0 0,0 0 0,-1 0 0,-1 0 0,0 0 0,0 0-1,-1 1 1,0 0 0,-1-1 0,0 2 0,-1-1 0,0 0 0,-1 1 0,1 1 0,-13-13 0,12 14-2,0 0 0,-1 0-1,1 1 1,-1 0 0,0 1 0,-1 0 0,1 0 0,-1 1-1,0 0 1,0 0 0,-1 1 0,1 1 0,-1-1 0,1 1-1,-1 1 1,-18-1 0,24 2 4,1 1-1,-1-1 1,1 1-1,-1 0 0,1 0 1,0 0-1,-1 0 1,1 1-1,0 0 1,0-1-1,0 1 1,0 0-1,0 0 1,0 0-1,1 1 1,-1-1-1,1 1 1,0-1-1,-1 1 0,1 0 1,0 0-1,1 0 1,-1 0-1,-2 7 1,-1 2 2,0 1 1,1 1-1,0-1 1,1 0-1,-1 20 1,1 78 19,3-76-7,0-24-16,0 0 1,1 0-1,1 0 1,0 0 0,0 0-1,1-1 1,0 1-1,7 14 1,-6-18-4,0 0 1,0-1 0,0 1-1,1-1 1,0 0-1,0 0 1,1-1 0,-1 0-1,1 0 1,0 0 0,1-1-1,11 7 1,-9-7-3,-1-1 0,1 0 1,0-1-1,0 0 0,0 0 0,0-1 0,1 0 1,-1-1-1,0 0 0,0-1 0,11-1 1,-12 1 6,-1-1 0,1 0 0,-1 0 0,0-1 0,0 0 0,0 0 0,0-1 0,0 0 0,-1 0 0,1 0 0,-1-1 0,0 0 0,8-9 0,1-2 11,-1 0 1,-1-1-1,19-30 1,-28 38-15,1 1 0,-1-1-1,0 0 1,-1-1 0,0 1 0,-1-1 0,3-15 0,-3-3 3,-1-37 0,-1 37-12,-1 20 9,0 0-1,0 1 0,-1-1 0,0 0 1,0 0-1,-1 1 0,0-1 0,0 1 0,-1 0 1,0 0-1,0 0 0,0 0 0,-1 1 1,0 0-1,-1 0 0,1 0 0,-1 1 1,0 0-1,-11-8 0,8 7 0,-1-1-1,0 2 1,0-1 0,0 1 0,-1 1-1,0 0 1,0 0 0,0 1-1,0 1 1,0 0 0,-1 0 0,1 1-1,-16 0 1,25 2 0,-1-1 0,1 1 0,-1 0 0,1 0 0,-1 0 0,1 0 0,0 0 0,-1 0 0,1 1 0,0-1 0,0 1 0,0-1 0,0 1 0,0 0 0,0 0 0,0 0 0,1 0 0,-1 0 0,1 0 0,0 1 0,-1-1 0,0 4 0,-4 6 7,1 1 0,-6 27-1,8-31-13,-5 33 36,1 0 0,2 1 0,2 0 0,3 63-1,0-100-21,0-1 0,1 0-1,-1 0 1,1 1-1,1-1 1,-1 0-1,1 0 1,0 0-1,0-1 1,0 1 0,1 0-1,-1-1 1,1 1-1,0-1 1,0 0-1,1 0 1,0 0-1,-1-1 1,1 1-1,7 4 1,-4-4-3,1 0-1,0 0 1,0 0-1,0-1 1,1 0-1,-1-1 1,1 0 0,0 0-1,-1-1 1,1 0-1,13-1 1,-1 0 30,5 1 10,45-6 1,-62 3-45,0 0-1,0 0 1,1-1-1,-2 0 1,1-1-1,0 1 1,-1-2-1,11-6 1,-14 8-1,-1 0 0,0-1 0,0 1 0,0-1 0,0 0 0,-1 0 0,1 0 1,-1 0-1,0-1 0,0 0 0,-1 1 0,1-1 0,-1 0 0,0 0 0,1-6 1,0-4-10,-1 1 1,0-1-1,-1 0 0,-1-16 1,0 23-2,-1 0-1,0-1 0,0 1 0,-1 0 0,0 0 0,0 0 0,-1 0 0,0 0 0,-1 1 0,1 0 0,-1-1 0,-1 1 0,1 0 0,-1 1 0,-1-1 1,1 1-1,-9-7 0,-2-1-1,0 1-1,0 0 1,-1 2 0,0 0 0,-30-13 0,35 18 7,-1 1 0,-1 0 0,1 1 0,-1 1 0,1 0 0,-1 1 0,0 0 0,-25 1 0,35 2 8,1-1 1,-1 1-1,0-1 1,1 1 0,-1 0-1,1 1 1,0-1-1,-1 0 1,1 1-1,0 0 1,0 0-1,0 0 1,0 0-1,0 0 1,0 1 0,1-1-1,-1 1 1,1 0-1,0 0 1,0 0-1,0 0 1,0 0-1,0 0 1,1 0 0,-2 5-1,-4 8-6,1 1 0,1 0 0,-6 34 0,6-8 4,2-1 0,3 74-1,0-110 1,0 0-1,1-1 0,0 1 0,0 0 1,1-1-1,-1 1 0,1-1 0,0 1 1,1-1-1,-1 0 0,1 0 0,0 0 1,0 0-1,1-1 0,-1 1 0,1-1 1,0 0-1,0 0 0,1 0 0,-1 0 1,1-1-1,0 0 0,0 0 0,0 0 1,0 0-1,0-1 0,0 0 0,1 0 1,-1-1-1,1 1 0,7 0 0,0 0 0,0 0-1,0-1 0,0-1 0,0 0 0,24-3 0,-31 2 7,0-1 0,0 1-1,-1-1 1,1 0 0,-1 0-1,1-1 1,-1 1 0,0-1-1,0-1 1,0 1 0,0-1-1,0 1 1,-1-1 0,6-7-1,-2 1-2,-1-1 0,0 0 0,0 0 0,-1-1 0,0 0 0,-1 0 0,-1 0 0,0 0 0,3-15 0,-2-2-28,-2-1 0,0-55 0,-2 80 25,-1 0-1,0 0 1,0 0 0,-1 0-1,1 0 1,-1 0 0,0 0-1,-1 0 1,1 0 0,-1 1-1,0-1 1,0 0 0,0 1-1,-1-1 1,0 1 0,0 0-1,0 0 1,0 0 0,0 0-1,-1 1 1,0-1 0,0 1-1,-4-3 1,-3-1 1,-1 1 1,1 0-1,-1 1 0,0 1 0,-1 0 1,1 0-1,-1 1 0,0 0 0,1 2 1,-1-1-1,0 1 0,0 1 0,0 1 1,-15 1-1,24-1 2,1 0 0,0 0 0,0 0 0,0 0 0,0 0 0,0 0 0,0 1 0,0 0 0,0-1 0,1 1 0,-1 0 0,0 0 0,1 1 0,0-1-1,-1 1 1,1-1 0,0 1 0,1-1 0,-1 1 0,0 0 0,1 0 0,-1 0 0,1 0 0,0 0 0,0 0 0,-1 5 0,-2 8 4,1 0 1,1 0-1,-2 34 0,3-28-2,1 0 1,1 1-1,1-1 0,0 0 0,9 31 1,-9-47-5,0 0 0,0 0 0,1 0 1,-1 0-1,1 0 0,1 0 0,-1-1 1,1 0-1,0 0 0,0 0 0,1 0 1,-1 0-1,1-1 0,0 0 0,0 0 1,1 0-1,-1-1 0,1 0 0,0 0 1,0 0-1,0-1 0,0 1 0,6 0 1,-4-1-2,0 0 1,0 0 0,0-1 0,0-1 0,0 1 0,0-1 0,0-1-1,1 1 1,-1-1 0,8-3 0,-12 3 0,0 0 0,0-1 0,0 0-1,0 0 1,0 0 0,0 0 0,-1-1 0,1 0 0,-1 1 0,0-1-1,0 0 1,0-1 0,0 1 0,0-1 0,-1 1 0,0-1 0,1 0 0,-1 1-1,2-7 1,-2 3 8,1-1 0,-1 0 0,0 0 0,-1 0-1,0-1 1,0 1 0,-1-13 0,0 16-9,0 0-1,-1 0 1,0 0-1,0 1 1,0-1-1,0 0 1,0 1-1,-1-1 1,0 1 0,0-1-1,0 1 1,-1 0-1,0 0 1,-3-4-1,0 1-6,-1 1-1,-1 0 0,1 0 0,-1 1 1,0 0-1,0 0 0,-1 1 1,1 0-1,-1 1 0,0 0 0,0 0 1,0 1-1,0 0 0,-1 0 1,1 1-1,0 1 0,-20 0 1,27 1 7,0-1 1,0 1-1,0-1 1,0 1 0,0 0-1,0 0 1,0 0-1,0 0 1,0 0-1,0 1 1,1-1 0,-1 1-1,0-1 1,1 1-1,-1-1 1,1 1 0,0 0-1,-1 0 1,1 0-1,0 0 1,0 0 0,0 0-1,0 0 1,1 0-1,-2 3 1,-1 8 3,-1 0-1,2 0 1,-2 13-1,4-20-3,-6 148-12,6-118 19,0-31-1,0 1 0,1 0 1,-1-1-1,1 1 0,0 0 1,0-1-1,1 1 0,0-1 1,0 0-1,5 9 0,-5-11-7,0 0 0,0 0 0,1 0-1,-1-1 1,1 1 0,0-1 0,-1 1 0,1-1-1,0 0 1,1 0 0,-1-1 0,0 1 0,0-1-1,1 1 1,-1-1 0,1 0 0,6 1 0,-2-1 2,0 1 0,0-1 0,0-1 1,0 0-1,0 0 0,0 0 0,0-1 1,0 0-1,0 0 0,0-1 0,0 0 1,0-1-1,-1 0 0,0 0 0,1 0 1,11-9-1,-12 7 5,0 0-1,-1 0 1,0 0 0,0-1 0,-1 0 0,1 0-1,-1 0 1,0-1 0,-1 0 0,0 0 0,0 0-1,-1 0 1,1-1 0,-1 1 0,-1-1-1,0 0 1,3-15 0,-5 19-13,1-12-8,-1 0 0,0 0 1,-3-19-1,2 31 0,0-1 0,0 1 0,0-1 0,-1 1 0,0-1 0,0 1 0,0 0 0,0 0-1,-1 0 1,1 0 0,-1 0 0,0 0 0,0 1 0,-1 0 0,-3-4 0,-1 1-179,-1 0 0,0 0 0,-1 0-1,0 1 1,0 1 0,-17-6 0,11 5-1834,-31-4-1,-7 5-4499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0.751"/>
    </inkml:context>
    <inkml:brush xml:id="br0">
      <inkml:brushProperty name="width" value="0.35" units="cm"/>
      <inkml:brushProperty name="height" value="0.35" units="cm"/>
      <inkml:brushProperty name="color" value="#0000FF"/>
    </inkml:brush>
  </inkml:definitions>
  <inkml:trace contextRef="#ctx0" brushRef="#br0">207 78 4210,'0'0'7697,"-14"-13"-7217,-47-37 54,60 49-483,-1 0-1,1-1 1,-1 1 0,1 0 0,-1 0 0,0 0 0,0 0 0,1 0 0,-1 0 0,0 0 0,0 1 0,0-1 0,0 1 0,0-1 0,0 1 0,0 0 0,0 0 0,0 0 0,0 0 0,0 0 0,-3 1 0,-3 0 239,5-1-223,1 1 0,-1 0 0,0 0-1,0-1 1,1 2 0,-1-1 0,0 0 0,1 1 0,-1-1 0,1 1 0,0-1 0,-1 1 0,1 0-1,0 0 1,0 0 0,0 1 0,1-1 0,-1 0 0,0 1 0,1-1 0,0 1 0,-1-1-1,0 4 1,-3 4 49,2 0 0,-1 0-1,1 0 1,0 1 0,-1 12 0,1 3 209,1-1 1,2 1-1,2 27 1,-2-50-311,0-1 0,1 1 1,0 0-1,-1-1 1,1 1-1,0-1 1,0 1-1,0-1 1,1 1-1,-1-1 0,0 0 1,1 0-1,0 0 1,-1 0-1,1 0 1,0 0-1,0 0 1,0 0-1,0-1 0,1 1 1,-1-1-1,0 0 1,1 1-1,-1-1 1,5 1-1,0 0 13,-1-1 0,1 1 1,0-1-1,0-1 0,0 1 0,0-1 0,0-1 0,0 1 0,8-3 1,-12 2-28,0 0 0,0 0 0,0 0 0,0-1 0,0 0 0,0 1 0,0-1 0,-1 0 0,1 0 0,-1 0 0,1-1 0,-1 1 0,0-1 0,0 1 0,3-5 0,3-6 8,13-28 1,-16 32-11,-2 2 9,0 0-1,-1 0 0,1 0 1,-1 0-1,-1 0 0,1-1 1,-1 1-1,0 0 0,-1-1 1,0 1-1,0-1 1,-1 1-1,-2-13 0,2 17-7,0-1-1,0 1 0,0-1 1,-1 1-1,1 0 1,-1-1-1,0 1 0,0 0 1,0 0-1,-1 1 1,1-1-1,0 0 0,-1 1 1,0-1-1,0 1 0,0 0 1,0 0-1,0 0 1,0 0-1,0 1 0,-1-1 1,1 1-1,0 0 1,-1 0-1,0 0 0,1 0 1,-1 1-1,-5-1 1,6 1-12,1-1 0,0 1 0,-1 0 0,1 1 1,0-1-1,-1 0 0,1 1 0,0-1 1,0 1-1,-1-1 0,1 1 0,0 0 1,0 0-1,0 0 0,0 0 0,0 1 0,0-1 1,0 1-1,0-1 0,0 1 0,1-1 1,-1 1-1,1 0 0,-1 0 0,1 0 0,0 0 1,-2 4-1,-1 3 7,1 1 0,0-1 0,1 1 0,0 0 0,-1 13 0,2-12 7,-2 16 20,1 1 0,1-1 0,3 41 0,-1-65-20,-1-1 1,1 1-1,0-1 0,0 0 0,0 1 1,0-1-1,1 0 0,-1 0 0,1 0 1,-1 0-1,1 0 0,0 0 0,-1 0 1,1 0-1,0-1 0,0 1 0,0-1 1,0 1-1,1-1 0,-1 0 0,0 0 1,1 0-1,-1 0 0,1 0 0,-1-1 1,0 1-1,1-1 0,0 1 0,-1-1 1,1 0-1,-1 0 0,1 0 0,-1 0 0,1-1 1,-1 1-1,1-1 0,2 0 0,-4 0-35,0 0-1,0-1 0,0 1 0,0 0 0,-1 0 0,1-1 1,0 1-1,0 0 0,-1-1 0,1 1 0,-1 0 0,1-1 1,-1 1-1,0-1 0,0 1 0,0-1 0,1 1 0,-1-1 1,0 1-1,-1-1 0,1 1 0,0-1 0,-1-1 0,1-3-274,0-7-425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2.573"/>
    </inkml:context>
    <inkml:brush xml:id="br0">
      <inkml:brushProperty name="width" value="0.35" units="cm"/>
      <inkml:brushProperty name="height" value="0.35" units="cm"/>
      <inkml:brushProperty name="color" value="#0000FF"/>
    </inkml:brush>
  </inkml:definitions>
  <inkml:trace contextRef="#ctx0" brushRef="#br0">193 22 3586,'0'0'8577,"-30"0"-7854,-3 0-439,-55 7 0,86-7-258,0 0-1,0 1 1,0-1-1,0 1 1,0-1 0,1 1-1,-1 0 1,0 0-1,0 0 1,1 0-1,-1 0 1,0 0 0,1 1-1,-1-1 1,1 0-1,-1 1 1,1-1-1,0 1 1,0-1-1,0 1 1,0 0 0,0 0-1,-1 2 1,1 0 46,0 0 0,0 0-1,1 1 1,0-1 0,-1 1 0,2-1 0,0 7 0,0 4 137,-1-3-70,-1 15 382,6 41 1,-3-59-419,0 1 0,0-1 1,1 0-1,0 0 1,0 0-1,1 0 1,10 16-1,-4-10 39,1 0 0,1 0-1,0-1 1,22 19 0,-27-27-93,-1-1 0,1 0 0,0 0 0,1 0-1,-1-1 1,1 0 0,0-1 0,0 0 0,0 0 0,0-1 0,0 0 0,11 1 0,-13-2-17,1 0 1,-1-1 0,0 0-1,1 0 1,-1-1-1,13-2 1,-17 2-22,1 0 1,0 0-1,-1-1 0,0 1 1,1-1-1,-1 1 0,0-1 1,0 0-1,0 0 0,0 0 1,0 0-1,0-1 0,0 1 1,-1 0-1,1-1 0,-1 1 1,2-4-1,4-11 28,-1 0 0,0 0 1,-2 0-1,0 0 0,0-1 1,0-23-1,-1 1 30,-6-69 0,2 104-66,1 1 0,-1-1 0,0 0 0,0 0 0,0 1 0,-1-1 0,0 1 0,1-1 0,-2 1 0,1 0 0,0-1 0,-1 1 0,0 0 0,0 1 0,0-1 0,-1 1-1,1-1 1,-1 1 0,1 0 0,-1 0 0,0 0 0,0 1 0,-1 0 0,1-1 0,-9-2 0,-3 0 19,-1 1 0,1 1-1,-1 0 1,1 1 0,-1 1 0,-19 1 0,32 0-13,1 1 0,-1-1 1,1 1-1,-1 0 0,1 0 0,-1 1 1,1-1-1,0 1 0,0-1 0,-1 1 1,1 0-1,1 0 0,-1 0 0,0 1 1,0-1-1,1 1 0,-1-1 0,1 1 0,0 0 1,0 0-1,0 0 0,0 0 0,1 0 1,-3 5-1,-1 4 10,0 1 0,1 0-1,0 1 1,0-1 0,-1 16 0,2 8 188,1 46-1,2-65-40,0-17-154,0 1 0,0 0-1,1-1 1,-1 1 0,0-1 0,1 1 0,-1 0 0,1-1 0,-1 1-1,1-1 1,0 0 0,0 1 0,-1-1 0,1 1 0,0-1 0,0 0-1,0 0 1,1 1 0,-1-1 0,0 0 0,0 0 0,1 0 0,-1 0-1,1-1 1,-1 1 0,0 0 0,1-1 0,-1 1 0,1-1 0,0 1-1,-1-1 1,1 1 0,1-1 0,5 1 4,-1-1 0,1 1 0,-1-1 0,1-1 0,13-2 0,-18 3-17,0-1 1,0 0 0,-1 0-1,1 0 1,0-1 0,-1 1-1,1-1 1,0 0-1,-1 1 1,0-1 0,1 0-1,-1 0 1,0-1 0,0 1-1,0 0 1,-1-1-1,1 1 1,0-1 0,-1 1-1,0-1 1,1 0 0,-1 0-1,0 0 1,-1 1-1,2-6 1,1-7-492,-1 1-1,0-1 1,-1-25-1,-1 39 440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3.412"/>
    </inkml:context>
    <inkml:brush xml:id="br0">
      <inkml:brushProperty name="width" value="0.35" units="cm"/>
      <inkml:brushProperty name="height" value="0.35" units="cm"/>
      <inkml:brushProperty name="color" value="#0000FF"/>
    </inkml:brush>
  </inkml:definitions>
  <inkml:trace contextRef="#ctx0" brushRef="#br0">110 1 2497,'0'0'7700,"-16"32"-6377,-47 109-152,60-133-1055,0 0-1,1 0 1,0 0 0,1 0-1,-1 0 1,2 0-1,-1 1 1,1-1-1,0 0 1,3 16 0,-2-18 1,1-1 0,0 1-1,0 0 1,0-1 0,1 1 0,-1-1 0,1 1 0,1-1 0,-1 0 0,1-1 0,0 1 0,5 4 0,-3-4 25,0 0 1,0 0-1,0-1 1,1 0-1,0-1 0,0 1 1,0-1-1,0 0 1,1-1-1,-1 0 0,1 0 1,-1-1-1,1 1 1,0-2-1,-1 1 0,1-1 1,0 0-1,0-1 1,11-2-1,-16 2-116,0 1 0,-1-1 0,1 0-1,-1 0 1,0 0 0,1-1 0,-1 1 0,0 0 0,0-1 0,0 0-1,1 1 1,-2-1 0,1 0 0,3-4 0,16-33 155,-19 35-160,6-17 158,0-1 1,-2 0 0,0 0-1,-2 0 1,0-1-1,-1 0 1,-2 0 0,-1-27-1,0 47-145,0 0-1,0 0 1,-1 0-1,1 0 0,-1 0 1,0-1-1,0 1 1,0 0-1,0 1 0,0-1 1,-1 0-1,1 0 1,-1 0-1,0 1 0,0-1 1,0 1-1,0 0 1,0-1-1,-1 1 0,1 0 1,-1 0-1,1 1 1,-1-1-1,0 0 0,1 1 1,-1-1-1,0 1 1,-5-1-1,-5-2 15,0 1 1,0 1-1,0 0 1,-1 1-1,-20 0 1,30 1-47,0 1 0,0 0 0,0 0 0,0 0 0,0 0 0,1 0 0,-1 1 0,0 0 0,1 0 1,-1 0-1,1 0 0,0 0 0,0 1 0,0-1 0,0 1 0,0 0 0,1 0 0,-1 0 0,1 0 1,-1 1-1,-1 3 0,-6 11-91,0 1 1,-13 35-1,18-41 21,-3 11-200,0 0 0,1 0 0,-5 40 0,8-18-2466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4.225"/>
    </inkml:context>
    <inkml:brush xml:id="br0">
      <inkml:brushProperty name="width" value="0.35" units="cm"/>
      <inkml:brushProperty name="height" value="0.35" units="cm"/>
      <inkml:brushProperty name="color" value="#0000FF"/>
    </inkml:brush>
  </inkml:definitions>
  <inkml:trace contextRef="#ctx0" brushRef="#br0">81 12 8356,'0'0'4335,"-12"40"-3604,-5 13-329,-11 60-1,27-107-347,0-1 1,0 0-1,1 0 0,0 0 0,0 1 1,0-1-1,1 0 0,0 0 0,0 0 1,0 0-1,0 0 0,1 0 0,0 0 1,0 0-1,0 0 0,1-1 0,-1 1 1,1-1-1,0 0 0,0 0 0,1 0 1,0 0-1,-1 0 0,1-1 0,0 1 1,8 4-1,-1 0 63,-1 1 58,1-2-1,1 1 1,-1-2 0,1 1-1,0-2 1,1 1 0,-1-2-1,14 4 1,-20-6-94,0-1-1,-1 0 1,1 0-1,0 0 1,0-1 0,0 0-1,0 0 1,0 0 0,-1-1-1,1 1 1,0-2-1,0 1 1,-1-1 0,1 1-1,-1-1 1,1-1 0,-1 1-1,0-1 1,0 0 0,0 0-1,5-5 1,0-4 52,1-1 1,-2 0 0,0-1-1,-1 0 1,0-1 0,-1 0-1,0 0 1,-2 0-1,0-1 1,6-31 0,-7 20 120,-2-1 1,-1-28 0,-1 50-214,0 3-9,0-1 0,0 1 0,0-1 0,-1 1 0,0 0 0,1-1 0,-1 1 0,0 0 0,0-1 0,-1 1 0,1 0 0,-1 0-1,1 0 1,-1 0 0,-3-4 0,2 5-2,0-1 0,0 1-1,0-1 1,-1 1-1,1 0 1,0 0 0,-1 1-1,0-1 1,1 1 0,-1-1-1,0 1 1,0 1 0,-6-2-1,3 1-24,-1-1-1,1 2 1,-1-1-1,1 1 0,-1 0 1,1 1-1,-1 0 1,1 0-1,0 0 1,-1 1-1,1 0 1,0 1-1,0 0 1,0 0-1,0 0 0,1 1 1,-1 0-1,1 0 1,0 0-1,-6 7 1,-38 33-884,3 3 0,-47 60 1,89-101 113,-6 6-578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5.172"/>
    </inkml:context>
    <inkml:brush xml:id="br0">
      <inkml:brushProperty name="width" value="0.35" units="cm"/>
      <inkml:brushProperty name="height" value="0.35" units="cm"/>
      <inkml:brushProperty name="color" value="#0000FF"/>
    </inkml:brush>
  </inkml:definitions>
  <inkml:trace contextRef="#ctx0" brushRef="#br0">0 47 7603,'0'0'2511,"21"35"-1281,4 6-669,47 57 1,-68-93-478,0-1 0,0 0 0,0 0 0,1-1 0,-1 1 0,1-1 0,0 0 0,0-1 0,0 1 1,0-1-1,1 0 0,-1 0 0,1 0 0,-1-1 0,1 0 0,0 0 0,-1 0 0,1-1 0,0 0 0,-1 0 0,1-1 0,6 0 0,12 0 349,-15 1-242,1 0 0,-1-1 0,0 0 0,0-1 0,1 1 0,-1-2 0,0 1 0,0-1-1,14-7 1,-19 7-72,1 0-1,0-1 1,-1 1-1,0-1 1,0 0-1,0 0 1,0 0-1,-1 0 1,1-1-1,-1 1 1,0-1-1,0 0 1,-1 0-1,0 0 1,0 0-1,0-1 1,2-9-1,-1 0 223,-2 0 0,1 0 0,-2-18 0,0 30-309,0 1 5,0 0 0,0-1 0,0 1 0,-1-1 0,1 1 0,-1-1 0,0 1 0,0 0 0,1-1 0,-1 1 0,-1 0 0,1 0 0,0 0 0,0 0 0,-1 0 0,-3-4 0,2 4-6,0-1 0,0 1 0,-1-1 0,1 1 0,-1 0 0,1 1 1,-1-1-1,0 1 0,-6-2 0,-7-1 3,0 2 0,-1 0 0,-32 1 0,40 1-27,5 0-24,0 0 0,1 1 0,-1 0 0,0 0 0,1 0 0,-1 0 0,1 1 0,-1 0 0,1-1 0,0 2 0,0-1 0,0 0 0,0 1 0,-4 3 0,2 0 71,0 0 1,0 0-1,1 0 0,-1 1 0,2 0 0,-1 0 0,-6 13 0,6-8-427,0 0-1,1 0 0,0 1 1,-4 19-1,7-21-819,0 0-1,0-1 1,1 1 0,0 0 0,2 13-1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6.090"/>
    </inkml:context>
    <inkml:brush xml:id="br0">
      <inkml:brushProperty name="width" value="0.35" units="cm"/>
      <inkml:brushProperty name="height" value="0.35" units="cm"/>
      <inkml:brushProperty name="color" value="#0000FF"/>
    </inkml:brush>
  </inkml:definitions>
  <inkml:trace contextRef="#ctx0" brushRef="#br0">194 8 3153,'0'0'9341,"-31"1"-8309,4-1-749,0 2 0,-47 7 0,73-8-263,-1-1 1,0 1 0,0-1 0,1 1 0,-1-1-1,0 1 1,1 0 0,-1 0 0,1 0 0,-1 0-1,1 0 1,-1 0 0,1 1 0,0-1 0,-1 0 0,1 1-1,0-1 1,0 1 0,0-1 0,0 1 0,1-1-1,-1 1 1,0 0 0,0-1 0,1 1 0,0 0-1,-1 0 1,1 0 0,0-1 0,-1 1 0,1 0-1,0 0 1,1 0 0,-1 1 0,-1 144 1369,1-137-1250,1 1-1,0 0 1,0 0 0,1 0 0,0-1-1,1 1 1,0-1 0,1 1 0,0-1 0,7 12-1,-8-18-74,0 1-1,0-1 0,0 0 0,0-1 0,1 1 1,-1-1-1,1 1 0,0-1 0,0 0 0,0 0 1,1-1-1,-1 1 0,1-1 0,-1 0 1,1 0-1,0-1 0,0 1 0,0-1 0,0 0 1,0-1-1,0 1 0,0-1 0,0 0 0,10-1 1,-11 1-25,0-1 1,0 0 0,0 0 0,0 0-1,0-1 1,0 1 0,-1-1 0,1 0-1,0 0 1,-1 0 0,1-1 0,-1 1-1,0-1 1,0 0 0,0 0 0,0 0-1,0 0 1,-1 0 0,3-5 0,4-6 73,-1-1 0,-1 0 0,8-23 0,-13 31-78,5-14 57,0-1 0,-2 0 0,-1 0 0,-1 0 0,-1-1 0,-1-33 0,0 52-84,-1 1 0,0 0 1,0 0-1,-1 0 0,1 0 0,-1 0 1,1 0-1,-1-1 0,0 2 0,0-1 1,0 0-1,-1 0 0,1 0 0,-1 0 1,1 1-1,-1-1 0,0 1 0,-3-4 1,2 4-9,0 0 0,-1 0 0,1 0 0,-1 1 0,1-1 0,-1 1 0,0 0 0,1 0 0,-1 0 1,0 1-1,0-1 0,0 1 0,0 0 0,-4 0 0,5 0-15,0 1 1,0-1-1,0 1 0,0 0 1,0 0-1,0 0 0,0 0 0,0 0 1,1 0-1,-1 1 0,0 0 1,1-1-1,-1 1 0,1 0 1,-1 0-1,1 0 0,0 1 1,0-1-1,0 0 0,0 1 0,0-1 1,-1 5-1,-4 6-178,0 1 1,1 1-1,-5 19 0,8-26 76,-5 19-727,1 1-1,2 0 1,-3 34-1,4 38-4554,4-34-1424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6.867"/>
    </inkml:context>
    <inkml:brush xml:id="br0">
      <inkml:brushProperty name="width" value="0.35" units="cm"/>
      <inkml:brushProperty name="height" value="0.35" units="cm"/>
      <inkml:brushProperty name="color" value="#0000FF"/>
    </inkml:brush>
  </inkml:definitions>
  <inkml:trace contextRef="#ctx0" brushRef="#br0">103 11 7571,'0'0'5646,"-2"34"-4865,1 103-111,1-133-617,0 0 0,1 0-1,-1 0 1,1 0 0,0 0 0,0 0-1,0-1 1,1 1 0,-1 0 0,1-1-1,3 6 1,-4-7 12,1-1-1,0 1 0,0 0 1,-1-1-1,1 0 0,0 1 1,0-1-1,0 0 1,0 0-1,5 1 0,-1 1 113,0-1-14,-1 0 0,1-1-1,0 1 1,-1-1 0,1 0 0,0-1-1,0 0 1,0 0 0,9-1-1,-14 1-116,1 0-1,-1-1 0,0 1 0,1-1 1,-1 0-1,0 1 0,1-1 1,-1 0-1,0 0 0,0 0 0,0 1 1,0-1-1,0-1 0,0 1 0,0 0 1,0 0-1,0 0 0,0 0 0,0-1 1,-1 1-1,1 0 0,-1-1 0,1 1 1,-1 0-1,1-1 0,-1-2 0,5-42 641,-4 40-571,0-20 217,1 14-205,-2 0 0,1 0-1,-1-1 1,-1 1 0,0 0-1,-5-19 1,5 29-107,-1-1 1,1 0-1,-1 1 0,0-1 0,0 1 1,0-1-1,0 1 0,0 0 0,0 0 1,-1 0-1,1 0 0,-1 0 1,1 1-1,-1-1 0,0 1 0,0 0 1,0-1-1,-5 0 0,-2-1 0,1 1 0,-1 0 0,0 1 0,-18 0 1,25 1-73,-1 0 1,0 1 0,1-1-1,-1 1 1,1 0 0,-1 0 0,1 1-1,-1-1 1,1 1 0,0-1 0,0 1-1,0 0 1,-5 4 0,-3 4-649,1 0 0,-12 14 0,-9 10-2533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7.545"/>
    </inkml:context>
    <inkml:brush xml:id="br0">
      <inkml:brushProperty name="width" value="0.35" units="cm"/>
      <inkml:brushProperty name="height" value="0.35" units="cm"/>
      <inkml:brushProperty name="color" value="#0000FF"/>
    </inkml:brush>
  </inkml:definitions>
  <inkml:trace contextRef="#ctx0" brushRef="#br0">80 54 1569,'0'0'8014,"-13"30"-6923,-40 100-32,51-125-963,0 1 0,0 0 0,1 0 0,0 0 0,0 0 0,0 0 0,0 0 0,1 0 0,0 0 0,1 0 0,-1 0 0,4 12 0,-3-15-22,0 1 1,1-1-1,0 0 0,0 0 0,-1 0 0,2 0 0,-1 0 0,0 0 0,1-1 0,-1 1 0,1-1 0,0 0 0,-1 0 0,1 0 0,0 0 0,4 2 0,6 1 191,0-1 0,-1-1 0,1 0 0,1 0-1,-1-1 1,0-1 0,1 0 0,14-2 0,-22 1-159,0 0 0,0-1 1,0 0-1,0 0 1,0 0-1,0-1 1,-1 0-1,1 0 0,0 0 1,-1-1-1,0 0 1,1 0-1,-1 0 1,0 0-1,-1-1 0,1 0 1,0 0-1,-1-1 1,0 1-1,0-1 1,-1 0-1,1 0 0,-1 0 1,0 0-1,2-6 1,0-1 86,0 0 1,-1-1-1,-1 1 1,0-1-1,0 0 1,-1 1-1,-1-1 1,0 0-1,-1 0 1,-3-26-1,2 34-166,-1 0 0,1 0-1,-1 0 1,0 0 0,-1 0-1,1 0 1,-1 0 0,0 1-1,0-1 1,0 1 0,-1 0-1,1 0 1,-1 0 0,0 0-1,0 1 1,-1-1 0,1 1 0,-1 0-1,1 1 1,-1-1 0,0 1-1,-8-3 1,-3-1-52,-1 1 0,0 0 0,0 2 0,0 0 0,-34-2 0,45 5-4,-36 2-174,40-2 177,-1 1 1,1-1-1,-1 1 1,1 0-1,0 0 1,0 0-1,-1 0 1,1 1-1,0-1 1,0 0 0,0 1-1,0-1 1,1 1-1,-1 0 1,-3 3-1,1 3-160,0-1 1,1 0-1,0 1 0,0 0 1,0-1-1,1 1 0,0 0 1,1 1-1,-1 9 0,-1 84-3296,3-74 2103,0 57-3385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07.917"/>
    </inkml:context>
    <inkml:brush xml:id="br0">
      <inkml:brushProperty name="width" value="0.1" units="cm"/>
      <inkml:brushProperty name="height" value="0.1" units="cm"/>
      <inkml:brushProperty name="color" value="#FF0066"/>
    </inkml:brush>
  </inkml:definitions>
  <inkml:trace contextRef="#ctx0" brushRef="#br0">3574 137 6867,'0'0'7179,"0"-7"-5954,0 3-1072,0 2-68,0 0 1,0 0-1,0 0 1,0 0-1,0 0 1,-1-1-1,1 1 0,0 0 1,-1 0-1,0 0 1,1 0-1,-1 0 1,0 1-1,0-1 1,0 0-1,0 0 1,-1 0-1,1 1 0,0-1 1,-1 1-1,1-1 1,-1 1-1,-3-3 1,-12-6 339,-1 0 1,0 1 0,-1 0 0,0 2 0,-1 0-1,1 1 1,-1 1 0,-37-4 0,-11 4-254,-90 4 0,82 1-34,54 1-133,0 1 0,0 1 1,1 1-1,-1 1 0,1 1 1,-36 14-1,5 3 56,-68 42 1,69-33-28,2 2 1,1 2 0,2 2-1,1 2 1,2 2 0,3 1-1,1 3 1,-49 74 0,-123 234 192,106-151-129,-65 137-4,100-204 32,-8 19 60,-21 57-143,76-171-33,-2 0-1,-57 69 1,33-54 77,-81 103 117,117-141-204,-1-1 0,-1 0 0,-1-1 0,0-1-1,-26 19 1,-98 56 72,0 0 81,92-54-131,5-1-12,-1-3 0,-2-2-1,-94 47 1,-18-6 73,141-60-73,-1-1 0,-27 24 0,-5 3 16,22-16 78,23-17-83,0 0 0,-1-1 0,0 0-1,1 0 1,-1 0 0,0-1 0,-8 3 0,4-1 33,4-2-27,1 1 1,0 0-1,-1 1 0,2-1 0,-9 7 0,-8 7-27,9-8-1,10-7 4,0 0 1,-1 0-1,1 0 0,-1-1 0,0 1 0,0 0 0,-2 0 0,4-2-38,9-3-2808,-3 1 2302,0-1-1,0 1 1,-1-2 0,1 1 0,0 0-1,-1-1 1,0 0 0,0 0 0,6-8-1,2-1-1577,16-15-3502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8.252"/>
    </inkml:context>
    <inkml:brush xml:id="br0">
      <inkml:brushProperty name="width" value="0.35" units="cm"/>
      <inkml:brushProperty name="height" value="0.35" units="cm"/>
      <inkml:brushProperty name="color" value="#0000FF"/>
    </inkml:brush>
  </inkml:definitions>
  <inkml:trace contextRef="#ctx0" brushRef="#br0">111 73 3394,'0'0'10826,"-17"21"-9631,-5 6-656,-25 42 0,44-63-437,0 1-1,0-1 1,1 1 0,0 0-1,0 0 1,0 0 0,1 0 0,0 0-1,1 0 1,-1 0 0,1 0-1,2 11 1,-1 6 203,-1-20-252,0 0-1,0 1 1,0-1 0,1 0-1,-1 0 1,1 1-1,0-1 1,1 0-1,-1 0 1,1 0 0,2 5-1,-2-7-22,-1 0 0,1 0 0,0-1 0,0 1 1,0 0-1,0-1 0,0 1 0,0-1 0,1 1 0,-1-1 0,0 0 0,1 0 0,-1 0 0,1-1 0,-1 1 0,1 0 1,0-1-1,-1 0 0,4 1 0,-1-1 13,0 0-1,1 0 1,-1-1 0,0 1-1,0-1 1,0 0 0,0-1 0,0 1-1,0-1 1,0 0 0,-1 0 0,1-1-1,-1 1 1,1-1 0,-1 0-1,0 0 1,0 0 0,0-1 0,0 0-1,-1 1 1,0-1 0,1 0-1,-1-1 1,4-7 0,3-6 43,-2 0 1,0-1 0,0 0-1,-2 0 1,4-21-1,-4 16 42,-2-1-1,0 0 0,0-50 1,-4 74-106,-1-1 1,1 0-1,0 0 1,0 0-1,-1 1 1,1-1-1,-1 0 1,1 1-1,-1-1 1,0 0-1,0 1 1,0-1-1,0 1 1,0-1-1,0 1 1,0 0-1,0-1 1,0 1-1,-1 0 1,1 0-1,-1 0 1,1 0-1,0 0 1,-1 0-1,0 0 1,1 0-1,-1 0 1,0 1-1,1-1 1,-1 1-1,-3-1 1,-6-1 4,0 1-1,0 0 1,0 1 0,-13 0 0,6 1-41,12-1-13,-1 0 0,0 0 0,1 1-1,-1 0 1,1 0 0,-1 0 0,1 1-1,-8 3 1,11-3-44,-1 0 0,1 0 0,0 1 0,-1-1 0,1 1 0,0 0 0,1-1 0,-1 1 0,0 1 0,1-1 0,0 0 0,-1 1 0,1-1 0,-1 4 0,-1 1-599,1 0-1,1 0 1,-1 0-1,1 1 1,1-1-1,0 0 1,0 1-1,0 12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8.935"/>
    </inkml:context>
    <inkml:brush xml:id="br0">
      <inkml:brushProperty name="width" value="0.35" units="cm"/>
      <inkml:brushProperty name="height" value="0.35" units="cm"/>
      <inkml:brushProperty name="color" value="#0000FF"/>
    </inkml:brush>
  </inkml:definitions>
  <inkml:trace contextRef="#ctx0" brushRef="#br0">132 10 5426,'0'0'9463,"-21"15"-8430,6-5-840,5-3-98,0 0 1,0 0 0,1 1-1,-11 11 1,16-14-26,1-1-1,-1 1 1,1 0 0,0 0 0,0 0 0,1 0 0,-1 1-1,1-1 1,0 1 0,1-1 0,-1 1 0,1 0-1,0 0 1,0 7 0,1 4 166,-1 2 6,0 1 1,2-1-1,0 1 1,7 32 0,-7-47-204,0-1 0,0 0-1,1 0 1,-1 0 0,1 0 0,0 0 0,0-1 0,1 1 0,-1 0-1,1-1 1,-1 0 0,1 0 0,0 1 0,1-2 0,-1 1 0,0 0 0,1-1-1,-1 1 1,1-1 0,0 0 0,0 0 0,0-1 0,0 1 0,0-1 0,0 0-1,1 0 1,4 1 0,-4-1 8,1-1-1,0 1 1,0-1 0,-1 0-1,1 0 1,0-1-1,0 1 1,-1-1 0,1-1-1,6-1 1,-8 1-22,0 0 0,0-1 0,0 1 1,-1-1-1,1 0 0,-1 0 0,1 0 1,-1 0-1,0-1 0,0 1 0,-1-1 0,5-8 1,4-6 41,-1-2 0,-1 0 0,-1 0 0,-1 0 0,-1-1 0,0 0 0,-2-1 0,0 1 1,-2-1-1,0 1 0,-1-1 0,-3-31 0,1 51-50,1 1 0,0-1 0,-1 0 0,1 0 0,-1 0 0,0 1 0,0-1 0,1 0 0,-1 1-1,0-1 1,0 0 0,-1 1 0,1-1 0,0 1 0,0 0 0,-1-1 0,1 1 0,-1 0 0,1 0 0,-4-2 0,1 1 0,0 1 1,0-1-1,0 1 0,0 0 1,0 0-1,0 1 0,0-1 1,-1 1-1,-5 0 0,4 0-24,-1 0 0,0 1 0,1 0 0,-1 0 0,1 1 0,-1-1 0,1 1 0,0 1 0,0-1 0,0 1 0,0 1 0,-7 4 0,5 0-172,1 0 0,0 0 1,0 1-1,1-1 1,1 2-1,-1-1 1,-4 11-1,6-9-931,0-1 0,0 1-1,-3 18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09.577"/>
    </inkml:context>
    <inkml:brush xml:id="br0">
      <inkml:brushProperty name="width" value="0.35" units="cm"/>
      <inkml:brushProperty name="height" value="0.35" units="cm"/>
      <inkml:brushProperty name="color" value="#0000FF"/>
    </inkml:brush>
  </inkml:definitions>
  <inkml:trace contextRef="#ctx0" brushRef="#br0">14 67 8228,'0'0'2852,"0"37"-1577,6 118 72,-5-149-1249,-1 0 1,2 0-1,-1 0 0,1 0 0,0 0 0,0 0 0,0-1 0,1 1 0,6 9 1,-5-11 32,-1 1 1,1-2 0,0 1 0,1 0 0,-1-1-1,9 5 1,-9-6-51,-1 1 3,0-1 0,0 0 0,0 0-1,1-1 1,-1 1 0,1-1 0,-1 1-1,1-1 1,0 0 0,-1-1 0,1 1 0,0-1-1,0 1 1,0-1 0,-1 0 0,1-1 0,0 1-1,0-1 1,-1 1 0,1-1 0,0 0-1,-1 0 1,1-1 0,-1 1 0,1-1 0,-1 0-1,0 0 1,1 0 0,-1 0 0,0-1 0,0 1-1,-1-1 1,1 1 0,-1-1 0,1 0-1,2-5 1,4-6 124,-1-1-1,-1-1 1,0 0-1,-1 0 1,0 0-1,5-29 1,-5 12 216,-2 0 1,-1-51 0,-3 82-404,0 0 1,0 0-1,0 1 0,0-1 1,-1 0-1,1 1 0,-1-1 1,1 1-1,-1-1 1,0 0-1,1 1 0,-1-1 1,0 1-1,0 0 0,0-1 1,0 1-1,-1 0 1,1-1-1,0 1 0,-3-2 1,1 1-5,0 0 0,-1 1 0,1-1 0,-1 1 1,1 0-1,-1 0 0,0 0 0,1 0 0,-7 0 0,4 0-18,-1 1 0,0 0 0,1 0-1,-1 1 1,0-1 0,1 2 0,-1-1-1,1 1 1,0 0 0,-1 0 0,-10 6-1,5 1-91,1 0-1,0 1 0,0 0 1,1 1-1,0 0 1,1 0-1,-10 17 0,11-15-722,1-1-1,1 1 1,0 0-1,-6 19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0.201"/>
    </inkml:context>
    <inkml:brush xml:id="br0">
      <inkml:brushProperty name="width" value="0.35" units="cm"/>
      <inkml:brushProperty name="height" value="0.35" units="cm"/>
      <inkml:brushProperty name="color" value="#0000FF"/>
    </inkml:brush>
  </inkml:definitions>
  <inkml:trace contextRef="#ctx0" brushRef="#br0">138 41 8996,'0'0'4141,"-21"21"-3544,0 1-374,0 0 1,-19 28-1,37-45-170,1 0 1,-1-1-1,1 1 0,0 0 0,0 1 1,0-1-1,1 0 0,0 0 1,0 1-1,0-1 0,1 0 0,0 1 1,0-1-1,0 1 0,0-1 1,1 1-1,2 7 0,-1-6 39,1 1 0,0-1 0,0 0 0,0 0 0,1 0 0,0-1-1,1 1 1,-1-1 0,8 8 0,-7-9 0,0-1-1,0 0 1,0 0 0,1 0-1,-1-1 1,1 0-1,0 0 1,0 0 0,0-1-1,0 0 1,10 3-1,-11-5-29,-1 1-1,1 0 1,-1-1-1,1 0 0,-1 0 1,1 0-1,-1 0 0,1-1 1,-1 0-1,1 0 0,-1 0 1,1 0-1,-1-1 0,0 0 1,0 1-1,0-2 0,7-4 1,-2 0 10,-1-1 0,-1 0 0,0 0 0,0-1 0,0 0-1,-1 0 1,-1-1 0,0 0 0,0 0 0,-1 0 0,6-17 0,-4 5 159,-1-1 0,-1 1-1,0-1 1,0-42 0,-4 62-197,0 0 0,0 1 1,0-1-1,-1 0 0,1 1 1,-1-1-1,1 0 0,-1 1 1,0-1-1,0 0 0,0 1 1,0-1-1,-1 1 0,1 0 1,-1-1-1,1 1 0,-1 0 1,0 0-1,0 0 0,0 0 1,-2-2-1,-1 1 9,0 1-1,-1-1 1,1 1 0,0 0-1,-1 1 1,1-1 0,-1 1-1,0 0 1,-8 0 0,1-1-37,1 1 1,-1 1-1,1 0 0,-1 1 1,1 0-1,-1 1 1,-16 5-1,21-4-93,0 0-1,0 1 0,0-1 1,0 2-1,1-1 0,0 1 0,0 1 1,0-1-1,0 1 0,1 0 1,-7 9-1,-15 24-1435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0.850"/>
    </inkml:context>
    <inkml:brush xml:id="br0">
      <inkml:brushProperty name="width" value="0.35" units="cm"/>
      <inkml:brushProperty name="height" value="0.35" units="cm"/>
      <inkml:brushProperty name="color" value="#0000FF"/>
    </inkml:brush>
  </inkml:definitions>
  <inkml:trace contextRef="#ctx0" brushRef="#br0">202 0 3970,'0'0'10036,"-22"6"-9145,8-3-724,0 1 1,0 0-1,0 1 0,-17 9 0,29-12-133,0-1 1,1 1 0,-1-1-1,0 1 1,1 0 0,-1 0 0,1 0-1,-1 0 1,1 0 0,0 0-1,0 0 1,0 0 0,0 1 0,0-1-1,1 0 1,-1 1 0,0 4-1,0 2 118,1 1-1,0-1 1,1 12-1,0-1 161,-1-10-166,0 0 1,1 0 0,0 0 0,1 0 0,-1 0 0,2 0-1,0 0 1,4 11 0,-4-16-90,-1-1 0,1 0 0,0 1-1,0-1 1,0 0 0,1-1 0,-1 1 0,1-1 0,0 1 0,0-1 0,0 0-1,1-1 1,-1 1 0,1-1 0,-1 0 0,1 0 0,9 3 0,-6-3 42,-1 0 0,1 0 0,0-1 0,0 0 0,0 0 0,0-1 0,0 0 0,16-2 0,-19 1-63,0 0-1,0-1 1,0 0 0,-1 1-1,1-2 1,0 1-1,-1 0 1,0-1-1,0 0 1,1 0-1,-2 0 1,1 0-1,0-1 1,5-6-1,-1-1 33,0 0 1,0-1-1,-1 0 0,0 0 0,-1-1 0,-1 0 0,0 0 0,0 0 1,-2-1-1,1 1 0,-2-1 0,2-24 0,-4 35-49,0 1-1,0-1 1,0 0 0,0 0 0,-1 0-1,0 1 1,1-1 0,-1 0 0,0 0-1,0 1 1,-1-1 0,1 1-1,0-1 1,-1 1 0,1 0 0,-1-1-1,0 1 1,0 0 0,0 0 0,0 0-1,0 0 1,-1 1 0,1-1-1,0 0 1,-1 1 0,1 0 0,-1 0-1,0-1 1,-4 0 0,-6-1-29,0 1 1,-1 0 0,1 0-1,0 1 1,-15 2 0,27-1 7,-9-1-52,1 1 0,-1 0 0,0 1 0,0 0 0,1 1 0,-1 0 0,0 0 0,1 1 0,0 1 0,0-1 0,0 1 0,0 1-1,0 0 1,1 0 0,0 0 0,0 1 0,1 0 0,-9 10 0,-28 34-957,16 9-6062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1.553"/>
    </inkml:context>
    <inkml:brush xml:id="br0">
      <inkml:brushProperty name="width" value="0.35" units="cm"/>
      <inkml:brushProperty name="height" value="0.35" units="cm"/>
      <inkml:brushProperty name="color" value="#0000FF"/>
    </inkml:brush>
  </inkml:definitions>
  <inkml:trace contextRef="#ctx0" brushRef="#br0">149 1 1008,'0'0'13575,"-25"20"-12516,0 1-759,0 1 1,-22 26 0,43-43-238,1-1 1,1 1 0,-1 0 0,0 0 0,1 0-1,0 0 1,1 0 0,-1 1 0,1-1 0,0 0-1,0 1 1,0-1 0,1 1 0,0-1 0,0 1-1,0-1 1,1 1 0,0-1 0,0 1 0,0-1 0,1 1-1,0-1 1,4 10 0,-2-9 7,-1 0-1,1 0 1,0 0 0,0-1 0,0 1-1,1-1 1,0 0 0,0-1 0,0 1-1,1-1 1,0 0 0,-1 0-1,1 0 1,1-1 0,-1 0 0,0-1-1,1 1 1,9 2 0,-4-2 41,1 0 0,-1-1 0,1 0 0,0-1 0,0-1 1,0 0-1,-1 0 0,1-1 0,16-4 0,-23 4-78,-1-1 0,0 0 0,0 0 0,0-1-1,0 1 1,-1-1 0,1 0 0,-1 0 0,1-1 0,-1 1 0,0-1 0,0 0 0,-1 0-1,1 0 1,-1-1 0,0 1 0,0-1 0,0 0 0,-1 0 0,0 0 0,0 0 0,2-5-1,1-7 49,-1 0 0,-1 0 0,0-1-1,-1 1 1,0-28 0,-2 40-55,0-1 1,-1 1-1,1 0 1,-1 0-1,-2-10 1,2 13-19,0-1-1,0 1 1,-1 0 0,1 0 0,-1-1 0,1 1 0,-1 0 0,0 1 0,1-1 0,-1 0 0,0 0 0,0 1 0,0-1 0,-4-1 0,-1-1 6,-1 1-1,0-1 1,1 2 0,-1-1-1,-1 1 1,1 0 0,-14-1-1,-63 0-111,71 3 55,7 0-6,1 0 0,0 0-1,-1 1 1,1 0 0,-1 0-1,1 1 1,0 0-1,0 0 1,-8 4 0,10-4-69,1 0-1,0 0 1,1 0 0,-1 0 0,0 1 0,0-1 0,1 1 0,0 0 0,-1 0 0,1 0 0,0 0 0,1 0 0,-1 0 0,0 1 0,1-1 0,0 1 0,-2 6 0,-2 27-2462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2.238"/>
    </inkml:context>
    <inkml:brush xml:id="br0">
      <inkml:brushProperty name="width" value="0.35" units="cm"/>
      <inkml:brushProperty name="height" value="0.35" units="cm"/>
      <inkml:brushProperty name="color" value="#0000FF"/>
    </inkml:brush>
  </inkml:definitions>
  <inkml:trace contextRef="#ctx0" brushRef="#br0">159 1 3986,'0'0'8622,"-26"26"-7341,-77 91-136,99-112-1044,1 0 1,-1 1 0,2-1-1,-1 1 1,0-1 0,1 1 0,0 0-1,0 0 1,1 0 0,0 0 0,0 0-1,0 0 1,0 0 0,1 0-1,0 0 1,1 1 0,-1-1 0,4 11-1,-2-5 128,-1-6-141,0 0 0,0 0 0,1 0 0,0-1 0,0 1 0,1-1 1,0 1-1,0-1 0,0 0 0,0 0 0,1 0 0,0 0 1,0-1-1,0 1 0,0-1 0,1 0 0,0-1 0,0 1 1,0-1-1,0 0 0,0 0 0,1 0 0,8 2 0,5 1 86,-1-1 1,1 0-1,0-2 0,0 0 0,0-2 0,25 0 0,-35-1-120,-1 0-1,0-1 0,0 0 1,0-1-1,0 0 0,0 0 1,0 0-1,0-1 0,0 0 1,-1-1-1,10-5 1,-13 6-15,0 0 1,1-1-1,-1 1 1,-1-1 0,1 0-1,0 0 1,-1 0-1,0-1 1,0 1 0,0-1-1,0 0 1,-1 0-1,0 1 1,0-2 0,0 1-1,-1 0 1,0 0-1,2-9 1,-2 5 32,0 1 0,-1-1 0,0 0 0,0 1 0,-1-1 0,0 1 0,-1-1 0,-4-13 0,4 16-54,0 1 0,-1-1-1,0 1 1,-1 0 0,1 0-1,-1 0 1,0 1 0,0-1-1,0 1 1,0 0-1,-1 0 1,-9-6 0,0 1-23,0 0 1,0 1-1,-1 1 1,0 0 0,0 1-1,0 1 1,-1 0-1,0 1 1,0 1-1,0 0 1,-20 0-1,34 3-5,1 0 0,-1 0 0,0 0 0,0 0 0,1 1 0,-1-1 0,0 0 0,1 1-1,-1 0 1,0-1 0,1 1 0,-1 0 0,1 0 0,-1 0 0,1 0 0,-1 0 0,1 0 0,0 0-1,-1 0 1,1 1 0,0-1 0,0 1 0,0-1 0,0 1 0,0-1 0,0 1 0,1-1 0,-1 1-1,0 0 1,1-1 0,-1 1 0,1 2 0,-2 7-126,1-1 0,1 1 0,0-1-1,2 18 1,-1-2-186,-1-20 136,0 0 0,0 0 0,1-1 0,0 1 0,0 0 0,1-1 0,-1 1 0,1-1 0,0 1-1,1-1 1,-1 0 0,1 0 0,0 0 0,0 0 0,6 6 0,-2-4-503,0-1 0,1 0 0,-1 0 0,1 0 0,1-1 0,-1-1 0,1 1 0,16 5 0,56 14-5716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2.873"/>
    </inkml:context>
    <inkml:brush xml:id="br0">
      <inkml:brushProperty name="width" value="0.35" units="cm"/>
      <inkml:brushProperty name="height" value="0.35" units="cm"/>
      <inkml:brushProperty name="color" value="#0000FF"/>
    </inkml:brush>
  </inkml:definitions>
  <inkml:trace contextRef="#ctx0" brushRef="#br0">173 1 6339,'-8'9'11696,"-2"2"-11480,1 0-1,0 1 1,0 0-1,1 1 1,1-1 0,0 2-1,1-1 1,1 1-1,0 0 1,-4 16 0,6 3 49,3 61 0,0-89-251,0 0 15,1 0 0,-1-1 0,1 1-1,0-1 1,0 1 0,0-1 0,0 1 0,1-1 0,0 0 0,0 0 0,0 0 0,0 0-1,1 0 1,5 7 0,-4-7 0,0-1-1,0 1 1,1-1 0,-1 0-1,1 0 1,0-1 0,0 1-1,0-1 1,1 0 0,-1 0-1,0-1 1,7 2 0,4 0 89,1-1 1,20 1-1,-30-2-91,-1-1-1,1-1 1,-1 1 0,0-1-1,1 0 1,-1 0-1,0-1 1,0 0 0,7-3-1,-7 2 0,-1-1 0,0 0 0,1-1-1,-2 1 1,1-1 0,0 0 0,-1 0 0,0 0-1,0 0 1,-1-1 0,1 0 0,-1 0 0,4-10-1,-3 5 31,0-1 0,-1 1 0,0-1 0,-1 0 0,0 0 0,0-21 0,-2 18 6,0 8-3,0-1 0,0 0 0,-1 0-1,0 0 1,-2-9 0,2 14-53,0 0 0,-1 0 0,1 0 0,-1 0 0,0 1 0,1-1 0,-1 1 0,-1-1 0,1 1 0,0 0 0,0 0 0,-1 0 0,1 0 0,-1 0 0,0 0 0,-3-1 0,-5-2-29,-1 0 0,1 0 0,-1 2 0,0-1 0,0 1-1,-18-1 1,-76-1-575,95 5 390,0 0 0,0 1 0,0 0 1,0 1-1,-16 5 0,20-4-468,0-1 0,1 1 0,-1 1 0,1 0 0,0 0 0,0 0 0,1 0 0,-1 1 0,-5 6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3.510"/>
    </inkml:context>
    <inkml:brush xml:id="br0">
      <inkml:brushProperty name="width" value="0.35" units="cm"/>
      <inkml:brushProperty name="height" value="0.35" units="cm"/>
      <inkml:brushProperty name="color" value="#0000FF"/>
    </inkml:brush>
  </inkml:definitions>
  <inkml:trace contextRef="#ctx0" brushRef="#br0">77 1 4610,'0'0'9103,"-13"23"-7553,-40 79-181,51-98-1281,1 0 1,-1 0-1,1 0 1,0 1-1,0-1 1,0 1-1,0-1 1,1 0 0,0 1-1,0-1 1,0 1-1,1-1 1,-1 1-1,1-1 1,0 0-1,0 1 1,1-1 0,-1 0-1,1 0 1,0 0-1,0 0 1,0 0-1,1 0 1,-1-1-1,1 1 1,0-1 0,0 1-1,0-1 1,6 4-1,-1-1 51,0 0 0,1-1 0,-1 0-1,1-1 1,0 0 0,0 0 0,0-1-1,1 0 1,-1 0 0,19 1 0,-22-3-73,4 0 70,1 0 0,0-1 0,-1 0 0,1 0-1,12-3 1,-21 2-108,1 1 0,-1-1 0,0 0 0,1 0 0,-1 0 0,0 0 0,0-1 0,0 1 0,0 0 0,0-1 0,0 1-1,0-1 1,0 0 0,-1 0 0,1 0 0,0 0 0,-1 0 0,0 0 0,1 0 0,-1 0 0,0 0 0,0-1 0,-1 1 0,1-1-1,0 1 1,0-4 0,0-1 42,0 1 1,0-1-1,0 0 0,-1 1 0,0-1 0,-2-8 0,2 13-56,0 0-1,-1 0 1,1 0-1,-1 0 1,0 0-1,1 0 0,-1 0 1,0 0-1,0 1 1,0-1-1,-1 0 1,1 0-1,0 1 1,-1-1-1,1 1 0,-1-1 1,1 1-1,-1 0 1,0 0-1,1-1 1,-1 1-1,-3-1 1,-8-1-61,0 0 0,0 1 0,0 1 0,0 0 0,0 0 1,0 2-1,-17 1 0,29-2 40,-5 1-118,0 0 1,0 0-1,0 0 0,0 1 1,0 0-1,0 0 0,0 0 1,0 1-1,1 0 0,-11 7 1,4-1-1323,-33 37-2893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4.602"/>
    </inkml:context>
    <inkml:brush xml:id="br0">
      <inkml:brushProperty name="width" value="0.35" units="cm"/>
      <inkml:brushProperty name="height" value="0.35" units="cm"/>
      <inkml:brushProperty name="color" value="#0000FF"/>
    </inkml:brush>
  </inkml:definitions>
  <inkml:trace contextRef="#ctx0" brushRef="#br0">122 0 5475,'0'0'7878,"-20"8"-7145,5-2-555,1 1-1,0 0 1,-22 15-1,34-20-119,0 0 0,0 0-1,0 0 1,0 1 0,1-1 0,-1 1 0,1-1-1,-1 1 1,1-1 0,0 1 0,0 0 0,0-1-1,1 1 1,-1 0 0,0 6 0,1 0 154,-1 1 1,2-1 0,1 12-1,-1-7 67,0-8-199,-1 0-1,1 1 1,0-1 0,0 0-1,0-1 1,1 1-1,0 0 1,0 0-1,1-1 1,0 1-1,0-1 1,0 0-1,0 0 1,1 0-1,0 0 1,0 0-1,0-1 1,1 0 0,-1 0-1,1 0 1,0 0-1,0-1 1,0 0-1,1 0 1,-1 0-1,1-1 1,-1 0-1,1 0 1,0 0-1,0-1 1,10 2 0,69-2 872,-81-1-906,-1 0 0,0 0 0,0-1-1,0 1 1,0-1 0,1 0 0,-1 0 0,0 0 0,0 0 0,-1 0-1,1-1 1,0 0 0,0 1 0,-1-1 0,1 0 0,-1 0 0,1 0-1,-1-1 1,0 1 0,0-1 0,0 1 0,0-1 0,-1 0 0,1 1-1,0-1 1,-1 0 0,0 0 0,0 0 0,1-6 0,2-7 124,-1 0 1,-1 0-1,0 0 0,-2-26 1,0 37-146,0 1 0,0 0-1,0-1 1,-1 1 0,0 0 0,0-1 0,0 1 0,0 0 0,-1 0 0,-2-6 0,2 8-19,1-1 0,-1 1-1,0 0 1,0 0 0,-1 0 0,1 0 0,0 0 0,-1 0 0,1 0 0,-1 1-1,0-1 1,1 1 0,-1 0 0,0 0 0,-4-1 0,-4-1-22,-1 0 0,0 1 0,0 1 0,0 0 0,0 0 0,0 1 0,-24 4 0,34-4-1,0 1 0,0-1 0,0 1-1,0 0 1,0 0 0,0 0 0,0 0 0,1 0 0,-1 0 0,0 1 0,1-1 0,-1 1 0,1-1 0,-1 1 0,1-1 0,0 1-1,-1 0 1,1 0 0,0 0 0,0-1 0,0 1 0,1 0 0,-1 0 0,0 3 0,-2 5-191,1-1 0,1 1 0,-1 18 0,2-24 119,-1 2-339,1 1 0,0-1-1,0 1 1,0 0-1,1-1 1,0 1 0,4 12-1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08.448"/>
    </inkml:context>
    <inkml:brush xml:id="br0">
      <inkml:brushProperty name="width" value="0.1" units="cm"/>
      <inkml:brushProperty name="height" value="0.1" units="cm"/>
      <inkml:brushProperty name="color" value="#FF0066"/>
    </inkml:brush>
  </inkml:definitions>
  <inkml:trace contextRef="#ctx0" brushRef="#br0">140 1 1649,'4'4'16978,"-4"4"-16806,-1-1-1,0 1 0,-1-1 0,1 0 1,-1 0-1,-6 13 0,-25 45 231,10-19-165,10-21-117,2 2 0,1-1 0,1 1-1,1 1 1,2 0 0,0 0 0,2 0-1,-1 39 1,5-62-110,0 0 0,0 1-1,0-1 1,1 1-1,0-1 1,0 0 0,0 1-1,0-1 1,1 0 0,0 0-1,0 0 1,0 0 0,1 0-1,0-1 1,0 1 0,0-1-1,0 1 1,1-1 0,0 0-1,5 5 1,23 17 175,0-1 0,65 39 0,-23-17 34,-66-43-244,-8-4-4,1 1 0,0-1 0,-1 0 0,1 0 0,-1 1 0,1-1-1,-1 0 1,1 1 0,-1-1 0,0 0 0,1 1 0,-1-1-1,1 1 1,-1-1 0,0 1 0,1-1 0,-1 1 0,0-1-1,0 1 1,1-1 0,-1 1 0,0-1 0,0 1 0,0-1-1,0 1 1,1 0 0,-1-1 0,0 1 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2:15.505"/>
    </inkml:context>
    <inkml:brush xml:id="br0">
      <inkml:brushProperty name="width" value="0.35" units="cm"/>
      <inkml:brushProperty name="height" value="0.35" units="cm"/>
      <inkml:brushProperty name="color" value="#0000FF"/>
    </inkml:brush>
  </inkml:definitions>
  <inkml:trace contextRef="#ctx0" brushRef="#br0">329 99 6051,'0'0'9804,"-15"26"-8544,-46 88-167,59-108-1011,0-1 0,-1 1 0,2 0 0,-1-1 0,1 1 0,0 0 0,0 0-1,0 0 1,1 0 0,0 0 0,0 0 0,1 0 0,-1 0 0,1 0 0,1 0 0,-1-1 0,5 12-1,-4-13-24,0 0-1,1 0 1,-1-1-1,1 1 1,0-1-1,0 1 1,0-1-1,1 0 1,-1 0-1,1-1 1,-1 1-1,1-1 1,0 0-1,0 0 1,0 0-1,0 0 1,0 0-1,1-1 1,7 2-1,-6-2 4,0 0-1,0-1 1,0 1 0,0-1-1,0-1 1,0 1 0,0-1-1,-1 0 1,1 0 0,0 0-1,0-1 1,-1 0-1,1 0 1,-1-1 0,7-3-1,-4 1 18,-1-1-1,1-1 0,-1 1 1,0-1-1,-1 0 0,0-1 0,0 0 1,8-13-1,-5 6 33,-1 0 0,0-1 0,-1 0 0,-1 0-1,-1-1 1,0 1 0,-1-1 0,-1 0 0,0-1 0,0-31 0,-3 46-93,0-1 1,0 1-1,0-1 1,-1 1-1,1-1 1,-1 1 0,0 0-1,0-1 1,0 1-1,0 0 1,-1 0-1,1 0 1,-1 0-1,0 0 1,0 0-1,-3-4 1,0 4-16,1-1-1,-1 1 1,0 0 0,0 0-1,0 0 1,0 1 0,0-1 0,0 1-1,-9-2 1,-13-2-104,-1 2 1,0 0-1,0 2 1,-1 1-1,1 1 1,-34 4-1,52-3-31,0 1-1,-1 0 0,1 0 0,0 1 0,0 0 1,0 1-1,0 0 0,0 0 0,-14 11 1,12-7-493,1 1 1,0 1 0,0 0 0,1 0 0,1 1 0,-14 19 0,-21 40-5036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0.637"/>
    </inkml:context>
    <inkml:brush xml:id="br0">
      <inkml:brushProperty name="width" value="0.1" units="cm"/>
      <inkml:brushProperty name="height" value="0.1" units="cm"/>
      <inkml:brushProperty name="color" value="#0000FF"/>
    </inkml:brush>
  </inkml:definitions>
  <inkml:trace contextRef="#ctx0" brushRef="#br0">81 1961 12598,'0'0'3676,"-11"-45"-2974,-1-3-532,-4-14 82,3-1 0,-9-114 0,16-253 1445,7 275-1092,-1 90-465,3 0 1,3 0-1,3 0 0,25-93 1,-9 79-57,58-132 1,-63 169-65,1 1 0,3 2 0,1 0 0,51-59 0,-72 94-41,-4 3 5,1 0 0,-1 1 1,1-1-1,-1 0 0,1 1 1,0-1-1,-1 1 0,1-1 0,0 1 1,-1-1-1,1 1 0,0-1 1,0 1-1,-1-1 0,1 1 0,0 0 1,1-1-1,0 7-1885,-2 0 779,0 1 0,0-1 0,0 0 0,-1 0 0,-2 9 0,-10 30-4953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1.212"/>
    </inkml:context>
    <inkml:brush xml:id="br0">
      <inkml:brushProperty name="width" value="0.1" units="cm"/>
      <inkml:brushProperty name="height" value="0.1" units="cm"/>
      <inkml:brushProperty name="color" value="#0000FF"/>
    </inkml:brush>
  </inkml:definitions>
  <inkml:trace contextRef="#ctx0" brushRef="#br0">1 43 9364,'0'0'7294,"28"34"-5722,95 111-420,-46-43-231,-60-80-656,0 1 1,1-2-1,26 25 0,-36-40-187,0 0 0,0 0 0,0-1 0,1 0 0,0 0 0,0-1 0,0 0 0,0-1 0,1 0 0,13 3 0,-15-5-33,-1 0-1,1 0 1,-1-1 0,1 0 0,-1 0-1,1-1 1,0 0 0,-1 0 0,0 0-1,1-1 1,-1-1 0,0 1 0,0-1-1,8-4 1,-4 0-10,0-1 0,-1 1 1,0-2-1,0 1 0,-1-2 0,-1 1 0,1-1 0,-1 0 0,-1-1 1,0 1-1,-1-2 0,8-15 0,-6 7-457,-1 0 1,-1 0-1,-1-1 1,0 0-1,-2 0 0,2-40 1,-4-12-4221,-1-2-3528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1.854"/>
    </inkml:context>
    <inkml:brush xml:id="br0">
      <inkml:brushProperty name="width" value="0.1" units="cm"/>
      <inkml:brushProperty name="height" value="0.1" units="cm"/>
      <inkml:brushProperty name="color" value="#0000FF"/>
    </inkml:brush>
  </inkml:definitions>
  <inkml:trace contextRef="#ctx0" brushRef="#br0">337 0 7331,'0'0'6619,"-2"44"-5680,0-7-733,-2 49 456,9 135-1,7-110-86,11 216 2097,-23-289-2315,-2 59 457,2-92-795,-1-1-1,1 1 1,-1-1-1,0 0 0,-1 1 1,1-1-1,-1 0 1,0 0-1,0 0 1,0 0-1,0 0 1,-1 0-1,0-1 0,-6 8 1,4-7 14,-1 1 0,1-1 1,-1 0-1,-1 0 0,1-1 0,0 0 0,-1 0 1,-11 4-1,-7-1 35,0-1 1,-1-1-1,0-1 0,-27-1 1,52-2-69,-15 1-17,-27-1-170,41 0 169,0-1-1,0 1 0,0 0 1,0-1-1,1 0 0,-1 1 1,0-1-1,0 0 1,0 0-1,1 0 0,-1 0 1,0-1-1,1 1 0,-1 0 1,1-1-1,0 1 1,-1-1-1,-1-2 0,0-2-126,0 0 0,0-1 0,1 0 0,0 0 0,0 0 0,1 0 0,-1 0 0,1-8-1,-1-66-2809,2 55 1443,0-47-3728,0 7-2894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2.224"/>
    </inkml:context>
    <inkml:brush xml:id="br0">
      <inkml:brushProperty name="width" value="0.1" units="cm"/>
      <inkml:brushProperty name="height" value="0.1" units="cm"/>
      <inkml:brushProperty name="color" value="#0000FF"/>
    </inkml:brush>
  </inkml:definitions>
  <inkml:trace contextRef="#ctx0" brushRef="#br0">1 143 8772,'0'0'11173,"241"18"-10981,-181-18 32,-9 0-224,-11 0-32,-1-25-896,1-7-1249,-4 0-672,3 0-161,-7 7-639,-8 11-145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2.709"/>
    </inkml:context>
    <inkml:brush xml:id="br0">
      <inkml:brushProperty name="width" value="0.1" units="cm"/>
      <inkml:brushProperty name="height" value="0.1" units="cm"/>
      <inkml:brushProperty name="color" value="#0000FF"/>
    </inkml:brush>
  </inkml:definitions>
  <inkml:trace contextRef="#ctx0" brushRef="#br0">37 510 8452,'0'0'7513,"2"8"-6972,0-3-457,6 16 396,-6-25-222,-1-16 14,-1-1-138,0 0 1,-2 0-1,-1 0 0,-1 0 0,-6-19 1,2 14-4,1 1 0,1-1 1,2-1-1,-3-40 0,16 66-144,15 2 45,0 2 1,-1 0 0,31 8-1,-32-7-20,1-1-1,-1 0 0,46-2 0,-51-1 6,-2-1-9,-1 0 0,1-2 0,0 1 1,-1-2-1,1 0 0,-1 0 0,0-2 1,23-12-1,2-4 25,59-44 1,-96 65-28,-1 0 0,1 0-1,-1 0 1,0-1 0,0 1 0,1 0-1,-1 0 1,0-1 0,0 1 0,0-1-1,0 1 1,-1-1 0,1 1 0,0-1-1,-1 1 1,1-1 0,-1 0 0,1 1-1,-1-1 1,0 0 0,1 0 0,-1 1-1,0-1 1,0 0 0,-1 0-1,1 1 1,0-1 0,-1-2 0,0 2 10,0-1 1,0 1 0,0 0 0,-1-1-1,1 1 1,-1 0 0,0 0 0,1 0-1,-1 0 1,0 0 0,0 0-1,0 0 1,0 1 0,-1-1 0,1 1-1,-5-3 1,-3 0 5,-1 1-1,1 0 1,-1 0 0,0 1-1,1 0 1,-1 1-1,0 0 1,0 1 0,-16 1-1,25 0-18,1-1 1,-1 0-1,0 0 0,1 1 1,-1-1-1,1 1 0,-1 0 0,1-1 1,-1 1-1,1 0 0,-1 0 1,1 0-1,0 0 0,-1 0 1,1 0-1,0 0 0,0 0 0,0 0 1,0 1-1,0-1 0,0 1 1,-1 1-1,-1 3 5,2 0-1,-1 0 1,0-1 0,1 1 0,0 7 0,0-10-3,-4 57 164,2 1 0,7 91 0,-3-137-158,1-1 0,0 1-1,1 0 1,1-1 0,0 0 0,1 0-1,1 0 1,0 0 0,0-1 0,16 23-1,-16-28-16,0-1 0,0 0 0,0 0 0,1 0 0,0-1 0,1 0 0,-1 0 0,1-1 0,0 0 0,1-1 0,-1 1-1,1-1 1,0-1 0,0 0 0,0 0 0,0-1 0,0 0 0,10 1 0,-2-2-238,-1 0-1,1-1 1,18-2 0,-28 1-70,-1 0 0,0 0 0,-1-1 0,1 0 1,0 0-1,0 0 0,-1-1 0,1 1 0,-1-1 0,0-1 0,7-4 0,22-27-5000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3.193"/>
    </inkml:context>
    <inkml:brush xml:id="br0">
      <inkml:brushProperty name="width" value="0.1" units="cm"/>
      <inkml:brushProperty name="height" value="0.1" units="cm"/>
      <inkml:brushProperty name="color" value="#0000FF"/>
    </inkml:brush>
  </inkml:definitions>
  <inkml:trace contextRef="#ctx0" brushRef="#br0">24 397 8996,'0'0'4933,"34"-18"-4245,109-60-213,-88 44-144,-32 13-16,-18 15-251,-2 2-8,0 0 0,-1 0 0,1-1 0,-1 1 0,0-1-1,0 0 1,-1 1 0,0-1 0,1 0 0,-2 0 0,1 0 0,0 0 0,-1 0 0,0 0 0,0 0 0,-1-6 0,0-3 36,1 9-55,-1-1 0,0 1 1,-1 0-1,1 0 0,-1 0 0,0 0 0,0 0 0,-1 1 0,0-1 1,1 1-1,-1-1 0,-1 1 0,1 0 0,-1 0 0,1 1 1,-1-1-1,0 1 0,-1-1 0,-7-4 0,2 2 27,0 0-1,-1 0 1,1 1-1,-1 1 1,0-1 0,0 2-1,0 0 1,-16-3-1,25 6-50,-7-1 99,0 0-1,0 0 1,1 1 0,-19 2 0,24-2-75,1 1 0,-1 0 0,1 0 0,-1-1 0,1 2 0,0-1 0,-1 0 0,1 0 1,0 1-1,0-1 0,0 1 0,0 0 0,0-1 0,0 1 0,0 0 0,1 0 0,-1 0 0,1 1 0,-1-1 0,1 0 1,-2 4-1,-1 7 35,0-1 0,0 0 0,1 1 0,1 0 0,-1 19 0,1 72 159,2-66-123,0-24-82,1-1 0,0 1 1,1 0-1,0-1 1,1 1-1,0-1 0,2 0 1,-1 0-1,1 0 0,1 0 1,0-1-1,1 0 1,1-1-1,-1 1 0,2-1 1,0-1-1,13 14 1,-13-15-24,1-1 0,0 0 1,1-1-1,0 1 0,0-2 1,0 0-1,1 0 0,-1-1 1,1 0-1,24 5 0,-17-7-240,1 0 0,-1-1-1,1 0 1,0-2 0,0-1-1,24-3 1,-29 1-1335,0 0-1,22-9 1,-16 5-2035,8-1-6150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3.979"/>
    </inkml:context>
    <inkml:brush xml:id="br0">
      <inkml:brushProperty name="width" value="0.1" units="cm"/>
      <inkml:brushProperty name="height" value="0.1" units="cm"/>
      <inkml:brushProperty name="color" value="#0000FF"/>
    </inkml:brush>
  </inkml:definitions>
  <inkml:trace contextRef="#ctx0" brushRef="#br0">4 49 9877,'0'0'2729,"-1"36"-1070,-2 114-221,3-138-1233,1 0-1,0 0 0,1 0 1,0-1-1,0 1 0,2-1 1,4 13-1,-3-14 42,0-1 0,1 0 0,0 0 0,1 0 0,11 11 0,-16-17-189,1-1 0,0 1 0,0-1-1,0 1 1,0-1 0,0 0 0,0 0 0,1-1 0,-1 1-1,0-1 1,1 0 0,0 0 0,4 1 0,-6-1-48,0-1-1,0 0 1,0 0 0,0 0-1,0 0 1,1 0-1,-1-1 1,0 1 0,0-1-1,0 1 1,0-1 0,0 0-1,-1 1 1,1-1 0,0 0-1,0 0 1,0-1 0,-1 1-1,1 0 1,-1 0 0,1-1-1,-1 1 1,1-1 0,-1 0-1,0 1 1,2-3 0,6-16-1,0 0 0,-1 0 1,-1-1-1,7-38 0,1-2-65,-14 60 56,-1 0 0,0 0 0,1-1 0,-1 1 0,1 0 1,-1 0-1,1 0 0,-1 0 0,1 0 0,0-1 0,0 1 0,0 0 1,-1 1-1,3-3 0,-2 3 0,0 0 1,0-1 0,0 1-1,0 0 1,0 0-1,-1 0 1,1 0-1,0 0 1,0 1 0,0-1-1,0 0 1,0 0-1,-1 0 1,1 1-1,0-1 1,0 0 0,0 1-1,-1-1 1,1 1-1,0-1 1,0 1-1,-1-1 1,1 1 0,0 0-1,0 0 1,12 12 9,0 1 0,15 22 1,0-1 28,-8-10-2,2 0-1,1-2 1,30 25-1,-45-42-22,-1-1 0,1 1-1,0-1 1,1-1 0,-1 0-1,1 0 1,0 0 0,0-1-1,0-1 1,0 1 0,0-1 0,1-1-1,-1 0 1,1 0 0,-1-1-1,11-1 1,-17 1-5,1-1 0,0 0 0,-1-1 1,1 1-1,-1 0 0,1-1 0,-1 0 0,0 0 0,0 0 1,0 0-1,0-1 0,0 1 0,0-1 0,-1 1 0,1-1 1,-1 0-1,0 0 0,1 0 0,-1-1 0,-1 1 0,1 0 1,2-8-1,1-3 39,0 0 0,-1-1 1,-1 0-1,2-19 0,-2-7 40,-3-40 0,0 45-37,0 30-49,0-1 0,0 0 0,0 1 0,-1-1-1,0 1 1,-1-1 0,0 1 0,0-1 0,0 1-1,0 0 1,-1 0 0,0 0 0,0 0 0,-1 1 0,0-1-1,0 1 1,0 0 0,-1 0 0,1 0 0,-1 1-1,0-1 1,0 1 0,-1 0 0,1 1 0,-9-5 0,-6-3-1960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4.461"/>
    </inkml:context>
    <inkml:brush xml:id="br0">
      <inkml:brushProperty name="width" value="0.1" units="cm"/>
      <inkml:brushProperty name="height" value="0.1" units="cm"/>
      <inkml:brushProperty name="color" value="#0000FF"/>
    </inkml:brush>
  </inkml:definitions>
  <inkml:trace contextRef="#ctx0" brushRef="#br0">311 159 5523,'0'0'9492,"-21"-24"-8329,-68-77-197,86 98-910,1 0-1,-1 0 1,0 0 0,0 1 0,-1-1 0,1 1-1,0 0 1,-1 0 0,1 0 0,-1 1 0,0-1-1,0 1 1,1 0 0,-1 0 0,0 0 0,0 0-1,0 1 1,0 0 0,0 0 0,0 0-1,-6 1 1,-6 0 168,14-2-194,-1 1 0,0 0 0,0 0-1,1 0 1,-1 0 0,0 0 0,0 1 0,1-1 0,-1 1-1,0 0 1,1 0 0,-1 0 0,1 0 0,-1 0 0,1 0-1,-1 1 1,1-1 0,0 1 0,0 0 0,0-1-1,0 1 1,0 0 0,0 0 0,0 1 0,1-1 0,-1 0-1,-1 4 1,-3 6 32,1 0 1,0 0-1,1 1 0,1 0 0,-1 0 1,2 0-1,0 0 0,0 16 0,4 110 339,-2-132-385,1 0 0,0 0 0,0-1 1,1 1-1,0-1 0,0 1 0,0-1 0,6 11 1,-6-14-9,0 1 1,0-1 0,1-1 0,-1 1 0,1 0 0,0-1-1,-1 1 1,1-1 0,0 0 0,0 0 0,1 0 0,-1 0-1,0 0 1,1-1 0,-1 1 0,8 1 0,-6-2-14,0 0 1,0 0 0,0 0-1,0-1 1,0 0 0,1 0-1,-1 0 1,0 0 0,0-1-1,0 0 1,0 0-1,0-1 1,0 1 0,0-1-1,6-3 1,-6 2-19,0-1 0,1 0 0,-1 0 1,-1 0-1,1-1 0,-1 1 0,1-1 0,-1-1 0,-1 1 0,1 0 1,4-10-1,5-13-228,-2 0 1,-1-1 0,-1 0 0,8-42-1,-17 70 254,0 1-1,0-1 1,0 1-1,0 0 1,0-1-1,0 1 1,0-1-1,0 1 1,0-1-1,0 1 1,0-1-1,0 1 1,1-1-1,-1 1 1,0 0-1,0-1 1,0 1-1,1-1 1,-1 1-1,0 0 1,1-1-1,-1 1 1,0 0-1,1-1 1,-1 1-1,0 0 0,1-1 1,-1 1-1,1 0 1,-1 0-1,0 0 1,1-1-1,-1 1 1,1 0-1,-1 0 1,1 0-1,-1 0 1,1 0-1,-1 0 1,1 0-1,-1 0 1,1 0-1,-1 0 1,0 0-1,1 0 1,-1 0-1,1 0 1,-1 0-1,1 1 1,-1-1-1,1 0 1,-1 0-1,0 0 1,1 1-1,-1-1 1,1 0-1,-1 1 0,0-1 1,1 0-1,-1 1 1,0-1-1,0 0 1,1 1-1,-1-1 1,0 1-1,23 30 227,-20-27-192,-2-1-23,71 100 284,-61-89-285,0-1 0,1 0 0,0-1 0,1 0-1,18 12 1,-27-22-74,0 0-1,0 0 0,0 0 0,1 0 1,-1 0-1,0-1 0,1 0 0,-1 0 1,1 0-1,-1 0 0,1-1 0,6 0 0,-10 0-107,1 0 0,-1 0 0,1 0 0,-1 0 0,1 0 0,-1-1 0,1 1 0,-1 0 0,0-1 1,1 0-1,-1 1 0,0-1 0,1 0 0,-1 1 0,0-1 0,0 0 0,0 0 0,0 0 0,0 0 0,0 0 0,0 0 0,0-1 0,0 1 0,0 0 0,0 0 0,-1-1 0,1 1 0,-1 0 0,1-1 0,-1 1 0,1-1 0,-1 1 0,0 0 0,1-3 0,8-42-5517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4.802"/>
    </inkml:context>
    <inkml:brush xml:id="br0">
      <inkml:brushProperty name="width" value="0.1" units="cm"/>
      <inkml:brushProperty name="height" value="0.1" units="cm"/>
      <inkml:brushProperty name="color" value="#0000FF"/>
    </inkml:brush>
  </inkml:definitions>
  <inkml:trace contextRef="#ctx0" brushRef="#br0">0 1 7235,'0'0'9845,"40"239"-8997,-8-140 49,-1-2-209,-7-15-416,-4-15-160,-8-24-112,-4-21-800,0-12-1377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10.543"/>
    </inkml:context>
    <inkml:brush xml:id="br0">
      <inkml:brushProperty name="width" value="0.1" units="cm"/>
      <inkml:brushProperty name="height" value="0.1" units="cm"/>
      <inkml:brushProperty name="color" value="#FF0066"/>
    </inkml:brush>
  </inkml:definitions>
  <inkml:trace contextRef="#ctx0" brushRef="#br0">382 13 7187,'0'0'7940,"-12"-1"-7428,5 0-511,-20-4 593,-37 0 1,56 5-447,1-1 0,-1 2 1,1-1-1,0 1 0,-1 0 1,1 1-1,0 0 0,-1 0 1,1 0-1,0 1 0,-9 5 1,6 0-68,0 0 1,0 0 0,1 0 0,0 1-1,1 1 1,0 0 0,-9 13 0,14-17-72,-1-1-1,1 1 1,0 0 0,1 1 0,-1-1 0,1 0-1,1 1 1,-1 0 0,1-1 0,0 1 0,0 0-1,1-1 1,0 1 0,0 0 0,3 12 0,-2-14-8,1 0 1,0 0-1,0-1 1,0 1-1,1-1 1,0 1-1,0-1 1,0 0-1,0 0 1,5 4-1,43 38 79,-26-25-48,17 18 183,47 58 0,-87-94-181,1 1 1,-1 0-1,0 0 0,0 0 0,0 0 0,0 0 0,-1 0 1,0 0-1,0 1 0,0-1 0,0 0 0,-1 1 1,1-1-1,-1 1 0,-1 8 0,1-12-25,0 1 1,0-1-1,-1 1 0,1-1 0,0 1 0,-1-1 1,1 1-1,-1-1 0,1 0 0,-1 1 1,0-1-1,0 0 0,1 1 0,-1-1 0,0 0 1,0 0-1,0 0 0,-2 2 0,0-1 3,-1 1 0,1-1 0,-1 0 0,1 0 0,-1-1 1,1 1-1,-5 0 0,-8 2 18,0-1-1,-28 3 1,38-6-19,-34 4-160,0-1 1,-72-6-1,112 3 80,-1-1-1,0 1 1,1 0 0,-1 0-1,1-1 1,-1 1 0,1 0-1,-1-1 1,1 1 0,-1-1-1,1 1 1,-1 0 0,1-1-1,0 1 1,-1-1 0,1 1-1,0-1 1,-1 0-1,1 1 1,0-1 0,-1 1-1,1-1 1,0 1 0,0-1-1,0 0 1,0 1 0,0-1-1,0 1 1,0-2 0,0-22-2212,0 17 1042,3-19-3030,10-1-1642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5.166"/>
    </inkml:context>
    <inkml:brush xml:id="br0">
      <inkml:brushProperty name="width" value="0.1" units="cm"/>
      <inkml:brushProperty name="height" value="0.1" units="cm"/>
      <inkml:brushProperty name="color" value="#0000FF"/>
    </inkml:brush>
  </inkml:definitions>
  <inkml:trace contextRef="#ctx0" brushRef="#br0">0 4 14535,'0'0'5922,"230"0"-5858,-159 0-64,5 0-400,-13-3-992,-4 3-929,-15 0-1681,-12 0-2289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3:03:05.555"/>
    </inkml:context>
    <inkml:brush xml:id="br0">
      <inkml:brushProperty name="width" value="0.1" units="cm"/>
      <inkml:brushProperty name="height" value="0.1" units="cm"/>
      <inkml:brushProperty name="color" value="#0000FF"/>
    </inkml:brush>
  </inkml:definitions>
  <inkml:trace contextRef="#ctx0" brushRef="#br0">0 461 7491,'0'0'6828,"36"-19"-5937,112-63-59,-138 76-713,0 0-1,0-1 1,-1 0 0,13-12-1,-19 15-39,-1 1 0,1-1 0,-1 0-1,1 0 1,-1 0 0,0 0 0,1-5 0,-1 3 28,1-2 112,0 0 1,-1-1-1,0 1 0,-1-1 0,0 0 0,0 1 0,-1-16 0,0 19-179,0 0 0,-1 0 0,0 0 0,1 0-1,-2 0 1,1 1 0,-1-1 0,1 0 0,-1 1-1,-1-1 1,1 1 0,-1-1 0,-5-7 0,1 7-11,1-1 1,0 1 0,-1 1 0,0-1 0,0 1-1,0 1 1,-1-1 0,1 1 0,-1 1-1,0-1 1,0 1 0,0 0 0,0 1-1,0 0 1,0 0 0,0 1 0,-1 0 0,-13 2-1,20-1-17,1-1-1,-1 1 0,1-1 0,-1 1 1,1 0-1,-1 0 0,1 0 0,-1-1 1,1 1-1,0 1 0,0-1 0,-1 0 1,1 0-1,0 0 0,0 1 0,0-1 1,0 0-1,0 1 0,1-1 1,-2 3-1,0 2-2,0 0 1,0 1 0,1-1-1,-1 7 1,1-3 1,-4 25 27,2 0 0,1-1 0,1 1 0,7 57 0,-4-83-26,0 1-1,1 0 1,0-1 0,0 1-1,1-1 1,0 0 0,1 0-1,0-1 1,0 1 0,1-1-1,0 0 1,11 11 0,-11-14-23,0 0 0,0 0-1,1 0 1,-1 0 0,1-1 0,0-1 0,1 1 0,-1-1-1,0 0 1,1 0 0,0-1 0,-1 0 0,1-1-1,0 0 1,16 1 0,-13-2-345,0 1-1,0-2 1,0 1-1,0-1 1,0-1-1,0 0 1,0-1-1,0 0 1,0-1-1,-1 0 1,0 0-1,14-9 1,27-18-3544,-3 5-1743</inkml:trace>
  <inkml:trace contextRef="#ctx0" brushRef="#br0" timeOffset="1">757 468 5859,'0'0'11434,"-7"-7"-10257,-7-8-945,1-1 1,1 0 0,1 0 0,-18-35-1,-33-83 485,57 121-594,0 3 43,1 0 0,0-1 0,1 0 0,0 0 0,1 0 0,0 0 0,1 0 0,-1-16 0,2 25-148,1 0-1,-1 0 1,0 0-1,1 0 0,-1 0 1,1 0-1,0 0 1,0 0-1,-1 1 0,1-1 1,1 0-1,-1 0 1,0 1-1,0-1 0,0 0 1,1 1-1,-1-1 1,1 1-1,0 0 0,-1-1 1,1 1-1,0 0 0,-1 0 1,1 0-1,0 0 1,3 0-1,6-3 70,0 1 1,0 0-1,20-2 1,-13 2-59,105-15-2771,1 11-4838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11.183"/>
    </inkml:context>
    <inkml:brush xml:id="br0">
      <inkml:brushProperty name="width" value="0.1" units="cm"/>
      <inkml:brushProperty name="height" value="0.1" units="cm"/>
      <inkml:brushProperty name="color" value="#FF0066"/>
    </inkml:brush>
  </inkml:definitions>
  <inkml:trace contextRef="#ctx0" brushRef="#br0">249 109 3169,'0'0'7911,"-9"-13"-7212,-29-40-112,35 50-466,0-1 1,-1 1 0,1-1-1,-1 1 1,0 0 0,0 1-1,0-1 1,0 1 0,0-1 0,0 1-1,-1 0 1,1 1 0,-1-1-1,-6 0 1,-1 0 277,-1 1 1,1 0-1,-22 2 1,8 0 243,25-1-622,-1 0 1,1 0 0,-1 1 0,1-1 0,0 1 0,-1-1 0,1 1 0,0 0 0,-1-1 0,1 1-1,0 0 1,0 0 0,0 0 0,0 0 0,0 0 0,0 0 0,0 0 0,0 0 0,0 1 0,0-1-1,0 0 1,1 0 0,-1 1 0,1-1 0,-1 0 0,1 1 0,-1-1 0,1 1 0,0-1 0,-1 2-1,-1 9 31,1-1 1,-1 22-1,2-23-10,-1 24 125,-1 4 37,2 0 1,5 47-1,-4-75-145,1 0 1,0 1-1,1-1 1,0 0-1,0-1 0,1 1 1,0-1-1,1 1 1,0-1-1,1 0 0,-1-1 1,2 0-1,7 9 1,-12-15-52,1 0 0,-1 0 0,1 0 0,-1 0 0,1 0 0,0-1 0,-1 1 0,1-1 0,0 0 0,0 0 1,0 0-1,0 0 0,0 0 0,0-1 0,1 1 0,-1-1 0,0 0 0,0 0 0,0 0 0,0-1 0,0 1 0,0-1 0,0 1 1,1-1-1,-2 0 0,1 0 0,0-1 0,0 1 0,0 0 0,0-1 0,-1 0 0,1 1 0,-1-1 0,1 0 0,1-3 0,9-13-95,-2 0 0,0 0 0,-2-1 0,15-37-1,18-88-2207,-39 132 2124,1-1 174,-3 22 236,2 11-140,3 13 124,2 0-1,2 0 1,1-2-1,1 1 0,2-1 1,1-1-1,25 37 1,-38-63-249,-1-1 1,1 0-1,1 1 1,-1-1 0,0 0-1,1 0 1,0-1-1,0 1 1,0 0-1,0-1 1,0 0-1,0 0 1,0 0-1,1 0 1,-1 0 0,1-1-1,-1 1 1,1-1-1,0 0 1,0 0-1,-1-1 1,1 1-1,0-1 1,0 1 0,7-2-1,-10 1-65,0 0 0,0 0 0,0 0 0,0 0 0,1 0 0,-1-1 0,0 1 0,0 0 0,0-1 0,0 1 0,0-1 0,0 1 0,0-1 0,0 1 0,0-1 0,0 0 0,0 1 0,0-1 0,0 0 0,1-2 0,9-22-2419,-11 25 2473,9-39-5461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22:59:11.525"/>
    </inkml:context>
    <inkml:brush xml:id="br0">
      <inkml:brushProperty name="width" value="0.1" units="cm"/>
      <inkml:brushProperty name="height" value="0.1" units="cm"/>
      <inkml:brushProperty name="color" value="#FF0066"/>
    </inkml:brush>
  </inkml:definitions>
  <inkml:trace contextRef="#ctx0" brushRef="#br0">1 0 7988,'0'0'6515,"8"267"-4963,8-170-511,3-8-1,-3-4-79,-4-20-273,-4-19-576,-4-21-112,0-11-112,0-14-1185,8 0-2496,0-14-817,8-29-2193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5932F-3F33-4EA5-B389-2F6BCE9B64BA}"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CE07A-5A4D-4242-9169-D41B100007AB}" type="slidenum">
              <a:rPr lang="en-GB" smtClean="0"/>
              <a:t>‹#›</a:t>
            </a:fld>
            <a:endParaRPr lang="en-GB"/>
          </a:p>
        </p:txBody>
      </p:sp>
    </p:spTree>
    <p:extLst>
      <p:ext uri="{BB962C8B-B14F-4D97-AF65-F5344CB8AC3E}">
        <p14:creationId xmlns:p14="http://schemas.microsoft.com/office/powerpoint/2010/main" val="219092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Hydrogel#cite_note-2" TargetMode="External"/><Relationship Id="rId13" Type="http://schemas.openxmlformats.org/officeDocument/2006/relationships/hyperlink" Target="https://en.wikipedia.org/wiki/Hydrogel#cite_note-7" TargetMode="External"/><Relationship Id="rId3" Type="http://schemas.openxmlformats.org/officeDocument/2006/relationships/hyperlink" Target="https://pubs.acs.org/doi/10.1021/ma500882n" TargetMode="External"/><Relationship Id="rId7" Type="http://schemas.openxmlformats.org/officeDocument/2006/relationships/hyperlink" Target="https://en.wikipedia.org/wiki/Solubility" TargetMode="External"/><Relationship Id="rId12" Type="http://schemas.openxmlformats.org/officeDocument/2006/relationships/hyperlink" Target="https://en.wikipedia.org/wiki/Hydrogel#cite_note-:2-6"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Hydrogel#cite_note-1" TargetMode="External"/><Relationship Id="rId11" Type="http://schemas.openxmlformats.org/officeDocument/2006/relationships/hyperlink" Target="https://en.wikipedia.org/wiki/Hydrogel#cite_note-KO-5" TargetMode="External"/><Relationship Id="rId5" Type="http://schemas.openxmlformats.org/officeDocument/2006/relationships/hyperlink" Target="https://en.wikipedia.org/wiki/Permeation" TargetMode="External"/><Relationship Id="rId10" Type="http://schemas.openxmlformats.org/officeDocument/2006/relationships/hyperlink" Target="https://en.wikipedia.org/wiki/Hydrogel#cite_note-4" TargetMode="External"/><Relationship Id="rId4" Type="http://schemas.openxmlformats.org/officeDocument/2006/relationships/hyperlink" Target="https://en.wikipedia.org/wiki/Porosity" TargetMode="External"/><Relationship Id="rId9" Type="http://schemas.openxmlformats.org/officeDocument/2006/relationships/hyperlink" Target="https://en.wikipedia.org/wiki/Hydrogel#cite_note-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Polymers that absorb a lot of water, swelling up in the process</a:t>
            </a:r>
          </a:p>
          <a:p>
            <a:r>
              <a:rPr lang="en-US" dirty="0"/>
              <a:t>Some may be up to 99% water</a:t>
            </a:r>
          </a:p>
          <a:p>
            <a:endParaRPr lang="en-US" dirty="0"/>
          </a:p>
          <a:p>
            <a:r>
              <a:rPr lang="en-US" b="1" i="0" dirty="0">
                <a:solidFill>
                  <a:srgbClr val="31313B"/>
                </a:solidFill>
                <a:effectLst/>
                <a:latin typeface="NotoSans"/>
              </a:rPr>
              <a:t>Water absorbers</a:t>
            </a:r>
            <a:r>
              <a:rPr lang="en-US" b="0" i="0" dirty="0">
                <a:solidFill>
                  <a:srgbClr val="31313B"/>
                </a:solidFill>
                <a:effectLst/>
                <a:latin typeface="NotoSans"/>
              </a:rPr>
              <a:t>. “We made </a:t>
            </a:r>
            <a:r>
              <a:rPr lang="en-US" b="0" i="0" u="none" strike="noStrike" dirty="0">
                <a:solidFill>
                  <a:srgbClr val="319B42"/>
                </a:solidFill>
                <a:effectLst/>
                <a:latin typeface="NotoSans"/>
                <a:hlinkClick r:id="rId3"/>
              </a:rPr>
              <a:t>a hydrogel that can absorb 3,000 times its weight in water</a:t>
            </a:r>
            <a:r>
              <a:rPr lang="en-US" b="0" i="0" dirty="0">
                <a:solidFill>
                  <a:srgbClr val="31313B"/>
                </a:solidFill>
                <a:effectLst/>
                <a:latin typeface="NotoSans"/>
              </a:rPr>
              <a:t>!” </a:t>
            </a:r>
          </a:p>
          <a:p>
            <a:r>
              <a:rPr lang="en-GB" dirty="0"/>
              <a:t>https://www.snexplores.org/article/explainer-what-is-a-hydrogel</a:t>
            </a:r>
            <a:r>
              <a:rPr lang="en-US" b="0" i="0" dirty="0">
                <a:solidFill>
                  <a:srgbClr val="31313B"/>
                </a:solidFill>
                <a:effectLst/>
                <a:latin typeface="NotoSans"/>
              </a:rPr>
              <a:t> </a:t>
            </a:r>
          </a:p>
          <a:p>
            <a:endParaRPr lang="en-US" b="0" i="0" dirty="0">
              <a:solidFill>
                <a:srgbClr val="31313B"/>
              </a:solidFill>
              <a:effectLst/>
              <a:latin typeface="NotoSans"/>
            </a:endParaRPr>
          </a:p>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hydrogel</a:t>
            </a:r>
            <a:r>
              <a:rPr lang="en-US" b="0" i="0" dirty="0">
                <a:solidFill>
                  <a:srgbClr val="202122"/>
                </a:solidFill>
                <a:effectLst/>
                <a:latin typeface="Arial" panose="020B0604020202020204" pitchFamily="34" charset="0"/>
              </a:rPr>
              <a:t> is a biphasic material, a mixture of </a:t>
            </a:r>
            <a:r>
              <a:rPr lang="en-US" b="0" i="0" u="none" strike="noStrike" dirty="0">
                <a:solidFill>
                  <a:srgbClr val="3366CC"/>
                </a:solidFill>
                <a:effectLst/>
                <a:latin typeface="Arial" panose="020B0604020202020204" pitchFamily="34" charset="0"/>
                <a:hlinkClick r:id="rId4" tooltip="Porosity"/>
              </a:rPr>
              <a:t>porous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Permeation"/>
              </a:rPr>
              <a:t>permeable</a:t>
            </a:r>
            <a:r>
              <a:rPr lang="en-US" b="0" i="0" dirty="0">
                <a:solidFill>
                  <a:srgbClr val="202122"/>
                </a:solidFill>
                <a:effectLst/>
                <a:latin typeface="Arial" panose="020B0604020202020204" pitchFamily="34" charset="0"/>
              </a:rPr>
              <a:t> solids and at least 10% by weight or volume of interstitial fluid composed completely or mainly by water.</a:t>
            </a:r>
            <a:r>
              <a:rPr lang="en-US" b="0" i="0" u="none" strike="noStrike" baseline="30000" dirty="0">
                <a:solidFill>
                  <a:srgbClr val="3366CC"/>
                </a:solidFill>
                <a:effectLst/>
                <a:latin typeface="Arial" panose="020B0604020202020204" pitchFamily="34" charset="0"/>
                <a:hlinkClick r:id="rId6"/>
              </a:rPr>
              <a:t>[1]</a:t>
            </a:r>
            <a:r>
              <a:rPr lang="en-US" b="0" i="0" dirty="0">
                <a:solidFill>
                  <a:srgbClr val="202122"/>
                </a:solidFill>
                <a:effectLst/>
                <a:latin typeface="Arial" panose="020B0604020202020204" pitchFamily="34" charset="0"/>
              </a:rPr>
              <a:t> In hydrogels the porous permeable solid is a water </a:t>
            </a:r>
            <a:r>
              <a:rPr lang="en-US" b="0" i="0" u="none" strike="noStrike" dirty="0">
                <a:solidFill>
                  <a:srgbClr val="3366CC"/>
                </a:solidFill>
                <a:effectLst/>
                <a:latin typeface="Arial" panose="020B0604020202020204" pitchFamily="34" charset="0"/>
                <a:hlinkClick r:id="rId7" tooltip="Solubility"/>
              </a:rPr>
              <a:t>insoluble</a:t>
            </a:r>
            <a:r>
              <a:rPr lang="en-US" b="0" i="0" dirty="0">
                <a:solidFill>
                  <a:srgbClr val="202122"/>
                </a:solidFill>
                <a:effectLst/>
                <a:latin typeface="Arial" panose="020B0604020202020204" pitchFamily="34" charset="0"/>
              </a:rPr>
              <a:t> three dimensional network of natural or synthetic polymers and a fluid, having absorbed a large amount of water or biological fluids.</a:t>
            </a:r>
            <a:r>
              <a:rPr lang="en-US" b="0" i="0" u="none" strike="noStrike" baseline="30000" dirty="0">
                <a:solidFill>
                  <a:srgbClr val="3366CC"/>
                </a:solidFill>
                <a:effectLst/>
                <a:latin typeface="Arial" panose="020B0604020202020204" pitchFamily="34" charset="0"/>
                <a:hlinkClick r:id="rId8"/>
              </a:rPr>
              <a:t>[2]</a:t>
            </a:r>
            <a:r>
              <a:rPr lang="en-US" b="0" i="0" u="none" strike="noStrike" baseline="30000" dirty="0">
                <a:solidFill>
                  <a:srgbClr val="3366CC"/>
                </a:solidFill>
                <a:effectLst/>
                <a:latin typeface="Arial" panose="020B0604020202020204" pitchFamily="34" charset="0"/>
                <a:hlinkClick r:id="rId9"/>
              </a:rPr>
              <a:t>[3]</a:t>
            </a:r>
            <a:r>
              <a:rPr lang="en-US" b="0" i="0" u="none" strike="noStrike" baseline="30000" dirty="0">
                <a:solidFill>
                  <a:srgbClr val="3366CC"/>
                </a:solidFill>
                <a:effectLst/>
                <a:latin typeface="Arial" panose="020B0604020202020204" pitchFamily="34" charset="0"/>
                <a:hlinkClick r:id="rId10"/>
              </a:rPr>
              <a:t>[4]</a:t>
            </a:r>
            <a:r>
              <a:rPr lang="en-US" b="0" i="0" dirty="0">
                <a:solidFill>
                  <a:srgbClr val="202122"/>
                </a:solidFill>
                <a:effectLst/>
                <a:latin typeface="Arial" panose="020B0604020202020204" pitchFamily="34" charset="0"/>
              </a:rPr>
              <a:t> These properties underpin several applications, especially in the biomedical area. Many hydrogels are synthetic, but some are derived from nature.</a:t>
            </a:r>
            <a:r>
              <a:rPr lang="en-US" b="0" i="0" u="none" strike="noStrike" baseline="30000" dirty="0">
                <a:solidFill>
                  <a:srgbClr val="3366CC"/>
                </a:solidFill>
                <a:effectLst/>
                <a:latin typeface="Arial" panose="020B0604020202020204" pitchFamily="34" charset="0"/>
                <a:hlinkClick r:id="rId11"/>
              </a:rPr>
              <a:t>[5]</a:t>
            </a:r>
            <a:r>
              <a:rPr lang="en-US" b="0" i="0" u="none" strike="noStrike" baseline="30000" dirty="0">
                <a:solidFill>
                  <a:srgbClr val="3366CC"/>
                </a:solidFill>
                <a:effectLst/>
                <a:latin typeface="Arial" panose="020B0604020202020204" pitchFamily="34" charset="0"/>
                <a:hlinkClick r:id="rId12"/>
              </a:rPr>
              <a:t>[6]</a:t>
            </a:r>
            <a:r>
              <a:rPr lang="en-US" b="0" i="0" dirty="0">
                <a:solidFill>
                  <a:srgbClr val="202122"/>
                </a:solidFill>
                <a:effectLst/>
                <a:latin typeface="Arial" panose="020B0604020202020204" pitchFamily="34" charset="0"/>
              </a:rPr>
              <a:t> The term 'hydrogel' was coined in 1894.</a:t>
            </a:r>
            <a:r>
              <a:rPr lang="en-US" b="0" i="0" u="none" strike="noStrike" baseline="30000" dirty="0">
                <a:solidFill>
                  <a:srgbClr val="3366CC"/>
                </a:solidFill>
                <a:effectLst/>
                <a:latin typeface="Arial" panose="020B0604020202020204" pitchFamily="34" charset="0"/>
                <a:hlinkClick r:id="rId13"/>
              </a:rPr>
              <a:t>[7]</a:t>
            </a:r>
            <a:endParaRPr lang="en-US" b="0" i="0" u="none" strike="noStrike" baseline="30000" dirty="0">
              <a:solidFill>
                <a:srgbClr val="31313B"/>
              </a:solidFill>
              <a:effectLst/>
              <a:latin typeface="NotoSans"/>
            </a:endParaRPr>
          </a:p>
          <a:p>
            <a:r>
              <a:rPr lang="en-US" b="0" i="0" u="none" strike="noStrike" baseline="30000" dirty="0">
                <a:solidFill>
                  <a:srgbClr val="31313B"/>
                </a:solidFill>
                <a:effectLst/>
                <a:latin typeface="NotoSans"/>
              </a:rPr>
              <a:t>Chemical or physical bonds</a:t>
            </a:r>
            <a:endParaRPr lang="en-GB" dirty="0"/>
          </a:p>
        </p:txBody>
      </p:sp>
      <p:sp>
        <p:nvSpPr>
          <p:cNvPr id="4" name="Slide Number Placeholder 3"/>
          <p:cNvSpPr>
            <a:spLocks noGrp="1"/>
          </p:cNvSpPr>
          <p:nvPr>
            <p:ph type="sldNum" sz="quarter" idx="5"/>
          </p:nvPr>
        </p:nvSpPr>
        <p:spPr/>
        <p:txBody>
          <a:bodyPr/>
          <a:lstStyle/>
          <a:p>
            <a:fld id="{C7FCE07A-5A4D-4242-9169-D41B100007AB}" type="slidenum">
              <a:rPr lang="en-GB" smtClean="0"/>
              <a:t>2</a:t>
            </a:fld>
            <a:endParaRPr lang="en-GB"/>
          </a:p>
        </p:txBody>
      </p:sp>
    </p:spTree>
    <p:extLst>
      <p:ext uri="{BB962C8B-B14F-4D97-AF65-F5344CB8AC3E}">
        <p14:creationId xmlns:p14="http://schemas.microsoft.com/office/powerpoint/2010/main" val="343372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Cracks occur from natural wear and tear – inevitable</a:t>
            </a:r>
          </a:p>
          <a:p>
            <a:endParaRPr lang="en-US" dirty="0"/>
          </a:p>
          <a:p>
            <a:r>
              <a:rPr lang="en-US" dirty="0"/>
              <a:t>Safety concerns -&gt; maintenance and repair</a:t>
            </a:r>
          </a:p>
          <a:p>
            <a:endParaRPr lang="en-US" dirty="0"/>
          </a:p>
          <a:p>
            <a:r>
              <a:rPr lang="en-US" dirty="0"/>
              <a:t>-&gt; costly (direct &amp; indirect)</a:t>
            </a:r>
          </a:p>
          <a:p>
            <a:endParaRPr lang="en-US" dirty="0"/>
          </a:p>
          <a:p>
            <a:r>
              <a:rPr lang="en-US" dirty="0"/>
              <a:t>-&gt; reduced service life of buildings  -&gt; new buildings  -&gt; emissions from new buildings</a:t>
            </a:r>
            <a:endParaRPr lang="en-GB" dirty="0"/>
          </a:p>
        </p:txBody>
      </p:sp>
      <p:sp>
        <p:nvSpPr>
          <p:cNvPr id="4" name="Slide Number Placeholder 3"/>
          <p:cNvSpPr>
            <a:spLocks noGrp="1"/>
          </p:cNvSpPr>
          <p:nvPr>
            <p:ph type="sldNum" sz="quarter" idx="5"/>
          </p:nvPr>
        </p:nvSpPr>
        <p:spPr/>
        <p:txBody>
          <a:bodyPr/>
          <a:lstStyle/>
          <a:p>
            <a:fld id="{F567CE84-8EBF-4B8B-95EF-FA550EFEC44D}" type="slidenum">
              <a:rPr lang="en-GB" smtClean="0"/>
              <a:t>27</a:t>
            </a:fld>
            <a:endParaRPr lang="en-GB"/>
          </a:p>
        </p:txBody>
      </p:sp>
    </p:spTree>
    <p:extLst>
      <p:ext uri="{BB962C8B-B14F-4D97-AF65-F5344CB8AC3E}">
        <p14:creationId xmlns:p14="http://schemas.microsoft.com/office/powerpoint/2010/main" val="119794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Cracks occur from natural wear and tear – inevitable</a:t>
            </a:r>
          </a:p>
          <a:p>
            <a:endParaRPr lang="en-US" dirty="0"/>
          </a:p>
          <a:p>
            <a:r>
              <a:rPr lang="en-US" dirty="0"/>
              <a:t>Safety concerns -&gt; maintenance and repair</a:t>
            </a:r>
          </a:p>
          <a:p>
            <a:endParaRPr lang="en-US" dirty="0"/>
          </a:p>
          <a:p>
            <a:r>
              <a:rPr lang="en-US" dirty="0"/>
              <a:t>-&gt; costly (direct &amp; indirect)</a:t>
            </a:r>
          </a:p>
          <a:p>
            <a:endParaRPr lang="en-US" dirty="0"/>
          </a:p>
          <a:p>
            <a:r>
              <a:rPr lang="en-US" dirty="0"/>
              <a:t>-&gt; reduced service life of buildings  -&gt; new buildings  -&gt; emissions from new buildings</a:t>
            </a:r>
            <a:endParaRPr lang="en-GB" dirty="0"/>
          </a:p>
        </p:txBody>
      </p:sp>
      <p:sp>
        <p:nvSpPr>
          <p:cNvPr id="4" name="Slide Number Placeholder 3"/>
          <p:cNvSpPr>
            <a:spLocks noGrp="1"/>
          </p:cNvSpPr>
          <p:nvPr>
            <p:ph type="sldNum" sz="quarter" idx="5"/>
          </p:nvPr>
        </p:nvSpPr>
        <p:spPr/>
        <p:txBody>
          <a:bodyPr/>
          <a:lstStyle/>
          <a:p>
            <a:fld id="{F567CE84-8EBF-4B8B-95EF-FA550EFEC44D}" type="slidenum">
              <a:rPr lang="en-GB" smtClean="0"/>
              <a:t>28</a:t>
            </a:fld>
            <a:endParaRPr lang="en-GB"/>
          </a:p>
        </p:txBody>
      </p:sp>
    </p:spTree>
    <p:extLst>
      <p:ext uri="{BB962C8B-B14F-4D97-AF65-F5344CB8AC3E}">
        <p14:creationId xmlns:p14="http://schemas.microsoft.com/office/powerpoint/2010/main" val="188128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Cracks occur from natural wear and tear – inevitable</a:t>
            </a:r>
          </a:p>
          <a:p>
            <a:endParaRPr lang="en-US" dirty="0"/>
          </a:p>
          <a:p>
            <a:r>
              <a:rPr lang="en-US" dirty="0"/>
              <a:t>Safety concerns -&gt; maintenance and repair</a:t>
            </a:r>
          </a:p>
          <a:p>
            <a:endParaRPr lang="en-US" dirty="0"/>
          </a:p>
          <a:p>
            <a:r>
              <a:rPr lang="en-US" dirty="0"/>
              <a:t>-&gt; costly (direct &amp; indirect)</a:t>
            </a:r>
          </a:p>
          <a:p>
            <a:endParaRPr lang="en-US" dirty="0"/>
          </a:p>
          <a:p>
            <a:r>
              <a:rPr lang="en-US" dirty="0"/>
              <a:t>-&gt; reduced service life of buildings  -&gt; new buildings  -&gt; emissions from new buildings</a:t>
            </a:r>
            <a:endParaRPr lang="en-GB" dirty="0"/>
          </a:p>
        </p:txBody>
      </p:sp>
      <p:sp>
        <p:nvSpPr>
          <p:cNvPr id="4" name="Slide Number Placeholder 3"/>
          <p:cNvSpPr>
            <a:spLocks noGrp="1"/>
          </p:cNvSpPr>
          <p:nvPr>
            <p:ph type="sldNum" sz="quarter" idx="5"/>
          </p:nvPr>
        </p:nvSpPr>
        <p:spPr/>
        <p:txBody>
          <a:bodyPr/>
          <a:lstStyle/>
          <a:p>
            <a:fld id="{F567CE84-8EBF-4B8B-95EF-FA550EFEC44D}" type="slidenum">
              <a:rPr lang="en-GB" smtClean="0"/>
              <a:t>29</a:t>
            </a:fld>
            <a:endParaRPr lang="en-GB"/>
          </a:p>
        </p:txBody>
      </p:sp>
    </p:spTree>
    <p:extLst>
      <p:ext uri="{BB962C8B-B14F-4D97-AF65-F5344CB8AC3E}">
        <p14:creationId xmlns:p14="http://schemas.microsoft.com/office/powerpoint/2010/main" val="195678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Significance of project with respect to literature -&gt; bio-inspired, caco3 brittle and not the best healing material</a:t>
            </a:r>
            <a:endParaRPr lang="en-GB" dirty="0"/>
          </a:p>
        </p:txBody>
      </p:sp>
      <p:sp>
        <p:nvSpPr>
          <p:cNvPr id="4" name="Slide Number Placeholder 3"/>
          <p:cNvSpPr>
            <a:spLocks noGrp="1"/>
          </p:cNvSpPr>
          <p:nvPr>
            <p:ph type="sldNum" sz="quarter" idx="5"/>
          </p:nvPr>
        </p:nvSpPr>
        <p:spPr/>
        <p:txBody>
          <a:bodyPr/>
          <a:lstStyle/>
          <a:p>
            <a:fld id="{A295D35D-47E2-4A66-8057-0B637179555B}" type="slidenum">
              <a:rPr lang="en-GB" smtClean="0"/>
              <a:t>30</a:t>
            </a:fld>
            <a:endParaRPr lang="en-GB"/>
          </a:p>
        </p:txBody>
      </p:sp>
    </p:spTree>
    <p:extLst>
      <p:ext uri="{BB962C8B-B14F-4D97-AF65-F5344CB8AC3E}">
        <p14:creationId xmlns:p14="http://schemas.microsoft.com/office/powerpoint/2010/main" val="24313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plant watering: Trapped moisture gradually </a:t>
            </a:r>
            <a:r>
              <a:rPr lang="en-US" dirty="0" err="1"/>
              <a:t>difuses</a:t>
            </a:r>
            <a:r>
              <a:rPr lang="en-US" dirty="0"/>
              <a:t> back into soil after plants have been watered</a:t>
            </a:r>
            <a:endParaRPr lang="en-GB" dirty="0"/>
          </a:p>
          <a:p>
            <a:r>
              <a:rPr lang="en-GB" dirty="0"/>
              <a:t>(e.g. over extended time periods)</a:t>
            </a:r>
          </a:p>
        </p:txBody>
      </p:sp>
      <p:sp>
        <p:nvSpPr>
          <p:cNvPr id="4" name="Slide Number Placeholder 3"/>
          <p:cNvSpPr>
            <a:spLocks noGrp="1"/>
          </p:cNvSpPr>
          <p:nvPr>
            <p:ph type="sldNum" sz="quarter" idx="5"/>
          </p:nvPr>
        </p:nvSpPr>
        <p:spPr/>
        <p:txBody>
          <a:bodyPr/>
          <a:lstStyle/>
          <a:p>
            <a:fld id="{C7FCE07A-5A4D-4242-9169-D41B100007AB}" type="slidenum">
              <a:rPr lang="en-GB" smtClean="0"/>
              <a:t>5</a:t>
            </a:fld>
            <a:endParaRPr lang="en-GB"/>
          </a:p>
        </p:txBody>
      </p:sp>
    </p:spTree>
    <p:extLst>
      <p:ext uri="{BB962C8B-B14F-4D97-AF65-F5344CB8AC3E}">
        <p14:creationId xmlns:p14="http://schemas.microsoft.com/office/powerpoint/2010/main" val="256934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FCE07A-5A4D-4242-9169-D41B100007AB}" type="slidenum">
              <a:rPr lang="en-GB" smtClean="0"/>
              <a:t>6</a:t>
            </a:fld>
            <a:endParaRPr lang="en-GB"/>
          </a:p>
        </p:txBody>
      </p:sp>
    </p:spTree>
    <p:extLst>
      <p:ext uri="{BB962C8B-B14F-4D97-AF65-F5344CB8AC3E}">
        <p14:creationId xmlns:p14="http://schemas.microsoft.com/office/powerpoint/2010/main" val="367021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eating</a:t>
            </a:r>
          </a:p>
          <a:p>
            <a:r>
              <a:rPr lang="en-US" dirty="0"/>
              <a:t>Avoid eyes</a:t>
            </a:r>
          </a:p>
          <a:p>
            <a:r>
              <a:rPr lang="en-US" dirty="0"/>
              <a:t>Wash hands or </a:t>
            </a:r>
            <a:r>
              <a:rPr lang="en-US"/>
              <a:t>wear gloves</a:t>
            </a:r>
            <a:endParaRPr lang="en-GB"/>
          </a:p>
        </p:txBody>
      </p:sp>
      <p:sp>
        <p:nvSpPr>
          <p:cNvPr id="4" name="Slide Number Placeholder 3"/>
          <p:cNvSpPr>
            <a:spLocks noGrp="1"/>
          </p:cNvSpPr>
          <p:nvPr>
            <p:ph type="sldNum" sz="quarter" idx="5"/>
          </p:nvPr>
        </p:nvSpPr>
        <p:spPr/>
        <p:txBody>
          <a:bodyPr/>
          <a:lstStyle/>
          <a:p>
            <a:fld id="{C7FCE07A-5A4D-4242-9169-D41B100007AB}" type="slidenum">
              <a:rPr lang="en-GB" smtClean="0"/>
              <a:t>11</a:t>
            </a:fld>
            <a:endParaRPr lang="en-GB"/>
          </a:p>
        </p:txBody>
      </p:sp>
    </p:spTree>
    <p:extLst>
      <p:ext uri="{BB962C8B-B14F-4D97-AF65-F5344CB8AC3E}">
        <p14:creationId xmlns:p14="http://schemas.microsoft.com/office/powerpoint/2010/main" val="403467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experiment will demonstrate one application of hydrogels; this experiment is analogous to the Hair Gel Collapse experiment that can also be found on the website. Ultra-absorbent nappies contain a synthetic polymer that can absorb a vast amount of water; these polymers are known as hydrogels. It is not uncommon for 90% of a hydrogel to be water. This hydrogel polymer works because water molecules are attracted and stick to the polymer chain network; this causes it to swell forming a gel and trapping the water inside. </a:t>
            </a:r>
          </a:p>
          <a:p>
            <a:endParaRPr lang="en-US" dirty="0"/>
          </a:p>
          <a:p>
            <a:r>
              <a:rPr lang="en-US" dirty="0"/>
              <a:t>The trapped water can be released from the polymer chain network by addition of salt to the gel. Ions present in the salt displace the water molecules within the gel because they are more strongly attracted to the polymer than water.</a:t>
            </a:r>
          </a:p>
          <a:p>
            <a:r>
              <a:rPr lang="en-US" dirty="0"/>
              <a:t>As salt is added to the gel, ions present in the salt are attracted and replace the water in the gel because they are more strongly attracted to the polymer chain that water. As a result of this loss of the water, the gel shrinks and collapses in on itself.</a:t>
            </a:r>
            <a:endParaRPr lang="en-GB" dirty="0"/>
          </a:p>
        </p:txBody>
      </p:sp>
      <p:sp>
        <p:nvSpPr>
          <p:cNvPr id="4" name="Slide Number Placeholder 3"/>
          <p:cNvSpPr>
            <a:spLocks noGrp="1"/>
          </p:cNvSpPr>
          <p:nvPr>
            <p:ph type="sldNum" sz="quarter" idx="5"/>
          </p:nvPr>
        </p:nvSpPr>
        <p:spPr/>
        <p:txBody>
          <a:bodyPr/>
          <a:lstStyle/>
          <a:p>
            <a:fld id="{C7FCE07A-5A4D-4242-9169-D41B100007AB}" type="slidenum">
              <a:rPr lang="en-GB" smtClean="0"/>
              <a:t>19</a:t>
            </a:fld>
            <a:endParaRPr lang="en-GB"/>
          </a:p>
        </p:txBody>
      </p:sp>
    </p:spTree>
    <p:extLst>
      <p:ext uri="{BB962C8B-B14F-4D97-AF65-F5344CB8AC3E}">
        <p14:creationId xmlns:p14="http://schemas.microsoft.com/office/powerpoint/2010/main" val="243390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experiment will demonstrate one application of hydrogels; this experiment is analogous to the Hair Gel Collapse experiment that can also be found on the website. Ultra-absorbent nappies contain a synthetic polymer that can absorb a vast amount of water; these polymers are known as hydrogels. It is not uncommon for 90% of a hydrogel to be water. This hydrogel polymer works because water molecules are attracted and stick to the polymer chain network; this causes it to swell forming a gel and trapping the water inside. </a:t>
            </a:r>
          </a:p>
          <a:p>
            <a:endParaRPr lang="en-US" dirty="0"/>
          </a:p>
          <a:p>
            <a:r>
              <a:rPr lang="en-US" dirty="0"/>
              <a:t>The trapped water can be released from the polymer chain network by addition of salt to the gel. Ions present in the salt displace the water molecules within the gel because they are more strongly attracted to the polymer than water.</a:t>
            </a:r>
          </a:p>
          <a:p>
            <a:r>
              <a:rPr lang="en-US" dirty="0"/>
              <a:t>As salt is added to the gel, ions present in the salt are attracted and replace the water in the gel because they are more strongly attracted to the polymer chain that water. As a result of this loss of the water, the gel shrinks and collapses in on itself.</a:t>
            </a:r>
            <a:endParaRPr lang="en-GB" dirty="0"/>
          </a:p>
        </p:txBody>
      </p:sp>
      <p:sp>
        <p:nvSpPr>
          <p:cNvPr id="4" name="Slide Number Placeholder 3"/>
          <p:cNvSpPr>
            <a:spLocks noGrp="1"/>
          </p:cNvSpPr>
          <p:nvPr>
            <p:ph type="sldNum" sz="quarter" idx="5"/>
          </p:nvPr>
        </p:nvSpPr>
        <p:spPr/>
        <p:txBody>
          <a:bodyPr/>
          <a:lstStyle/>
          <a:p>
            <a:fld id="{C7FCE07A-5A4D-4242-9169-D41B100007AB}" type="slidenum">
              <a:rPr lang="en-GB" smtClean="0"/>
              <a:t>20</a:t>
            </a:fld>
            <a:endParaRPr lang="en-GB"/>
          </a:p>
        </p:txBody>
      </p:sp>
    </p:spTree>
    <p:extLst>
      <p:ext uri="{BB962C8B-B14F-4D97-AF65-F5344CB8AC3E}">
        <p14:creationId xmlns:p14="http://schemas.microsoft.com/office/powerpoint/2010/main" val="202681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Ions present in the salt displace the water molecules within the gel because they are more strongly attracted to the polymer than water.</a:t>
            </a:r>
          </a:p>
          <a:p>
            <a:endParaRPr lang="en-US" dirty="0"/>
          </a:p>
          <a:p>
            <a:r>
              <a:rPr lang="en-US" dirty="0"/>
              <a:t>As a result of this loss of the water, the gel shrinks and collapses in on itself.</a:t>
            </a:r>
            <a:endParaRPr lang="en-GB" dirty="0"/>
          </a:p>
          <a:p>
            <a:endParaRPr lang="en-GB" dirty="0"/>
          </a:p>
          <a:p>
            <a:r>
              <a:rPr lang="en-GB" dirty="0"/>
              <a:t>Eventually all water molecules replaced</a:t>
            </a:r>
          </a:p>
        </p:txBody>
      </p:sp>
      <p:sp>
        <p:nvSpPr>
          <p:cNvPr id="4" name="Slide Number Placeholder 3"/>
          <p:cNvSpPr>
            <a:spLocks noGrp="1"/>
          </p:cNvSpPr>
          <p:nvPr>
            <p:ph type="sldNum" sz="quarter" idx="5"/>
          </p:nvPr>
        </p:nvSpPr>
        <p:spPr/>
        <p:txBody>
          <a:bodyPr/>
          <a:lstStyle/>
          <a:p>
            <a:fld id="{C7FCE07A-5A4D-4242-9169-D41B100007AB}" type="slidenum">
              <a:rPr lang="en-GB" smtClean="0"/>
              <a:t>21</a:t>
            </a:fld>
            <a:endParaRPr lang="en-GB"/>
          </a:p>
        </p:txBody>
      </p:sp>
    </p:spTree>
    <p:extLst>
      <p:ext uri="{BB962C8B-B14F-4D97-AF65-F5344CB8AC3E}">
        <p14:creationId xmlns:p14="http://schemas.microsoft.com/office/powerpoint/2010/main" val="57171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allows us to build amazing structures</a:t>
            </a:r>
            <a:endParaRPr lang="en-GB" dirty="0"/>
          </a:p>
        </p:txBody>
      </p:sp>
      <p:sp>
        <p:nvSpPr>
          <p:cNvPr id="4" name="Slide Number Placeholder 3"/>
          <p:cNvSpPr>
            <a:spLocks noGrp="1"/>
          </p:cNvSpPr>
          <p:nvPr>
            <p:ph type="sldNum" sz="quarter" idx="5"/>
          </p:nvPr>
        </p:nvSpPr>
        <p:spPr/>
        <p:txBody>
          <a:bodyPr/>
          <a:lstStyle/>
          <a:p>
            <a:fld id="{A295D35D-47E2-4A66-8057-0B637179555B}" type="slidenum">
              <a:rPr lang="en-GB" smtClean="0"/>
              <a:t>25</a:t>
            </a:fld>
            <a:endParaRPr lang="en-GB"/>
          </a:p>
        </p:txBody>
      </p:sp>
    </p:spTree>
    <p:extLst>
      <p:ext uri="{BB962C8B-B14F-4D97-AF65-F5344CB8AC3E}">
        <p14:creationId xmlns:p14="http://schemas.microsoft.com/office/powerpoint/2010/main" val="383800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responsible for massive carbon footprint (8%)</a:t>
            </a:r>
            <a:endParaRPr lang="en-GB" dirty="0"/>
          </a:p>
        </p:txBody>
      </p:sp>
      <p:sp>
        <p:nvSpPr>
          <p:cNvPr id="4" name="Slide Number Placeholder 3"/>
          <p:cNvSpPr>
            <a:spLocks noGrp="1"/>
          </p:cNvSpPr>
          <p:nvPr>
            <p:ph type="sldNum" sz="quarter" idx="5"/>
          </p:nvPr>
        </p:nvSpPr>
        <p:spPr/>
        <p:txBody>
          <a:bodyPr/>
          <a:lstStyle/>
          <a:p>
            <a:fld id="{A295D35D-47E2-4A66-8057-0B637179555B}" type="slidenum">
              <a:rPr lang="en-GB" smtClean="0"/>
              <a:t>26</a:t>
            </a:fld>
            <a:endParaRPr lang="en-GB"/>
          </a:p>
        </p:txBody>
      </p:sp>
    </p:spTree>
    <p:extLst>
      <p:ext uri="{BB962C8B-B14F-4D97-AF65-F5344CB8AC3E}">
        <p14:creationId xmlns:p14="http://schemas.microsoft.com/office/powerpoint/2010/main" val="319541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22D1-3957-B296-FEEE-6FFB1E764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B49E25-3C91-B27B-062A-9FED227DD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AC2568-5067-F0A8-FF5D-4D73A1D36C8A}"/>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5" name="Footer Placeholder 4">
            <a:extLst>
              <a:ext uri="{FF2B5EF4-FFF2-40B4-BE49-F238E27FC236}">
                <a16:creationId xmlns:a16="http://schemas.microsoft.com/office/drawing/2014/main" id="{B31BF2CB-6309-B85D-3AF3-587ECA00D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E6BAD-2472-2089-6F67-FAABD4ED4A7D}"/>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159291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1609-1B16-FE7B-AD07-5797229C8B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73523-EACB-DFBB-A1D8-0605156DA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57DB8B-2D80-C6B6-866D-0AA2B5224AF9}"/>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5" name="Footer Placeholder 4">
            <a:extLst>
              <a:ext uri="{FF2B5EF4-FFF2-40B4-BE49-F238E27FC236}">
                <a16:creationId xmlns:a16="http://schemas.microsoft.com/office/drawing/2014/main" id="{ECF35A1F-6D6C-71C7-986F-1602D40AE5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587AF-B373-E8A7-624F-B5DAF27BA3E4}"/>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271733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C8870-0D1B-944B-5B26-A2963AC8E3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16A6D4-DD2C-4E15-7957-FFE057D344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F2984-892C-8FA1-E5B9-99F9DE57B0DE}"/>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5" name="Footer Placeholder 4">
            <a:extLst>
              <a:ext uri="{FF2B5EF4-FFF2-40B4-BE49-F238E27FC236}">
                <a16:creationId xmlns:a16="http://schemas.microsoft.com/office/drawing/2014/main" id="{5460AB0D-6CE8-C55E-CC78-24DA31EE9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AAC271-531D-807E-F755-20596A203FFF}"/>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794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738F-8C71-9D0D-C6A8-B614F364CC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150FB2-8B7C-40D3-DD15-B6D18AC8A5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AD4AD-723F-53C4-5E28-C516BBDDB56F}"/>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5" name="Footer Placeholder 4">
            <a:extLst>
              <a:ext uri="{FF2B5EF4-FFF2-40B4-BE49-F238E27FC236}">
                <a16:creationId xmlns:a16="http://schemas.microsoft.com/office/drawing/2014/main" id="{E0B05C6D-3E1A-3143-DFF3-61D5FB9F0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B85FFA-52C2-033B-23CC-0F1A51554D57}"/>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9516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21A7-5A45-8F52-4D7F-E29D73D88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050799-DCAA-E2DF-B497-75C5CF780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DDEDF-D7B2-3B0A-0B81-148EDCB2B1B0}"/>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5" name="Footer Placeholder 4">
            <a:extLst>
              <a:ext uri="{FF2B5EF4-FFF2-40B4-BE49-F238E27FC236}">
                <a16:creationId xmlns:a16="http://schemas.microsoft.com/office/drawing/2014/main" id="{7A3D0021-1426-163D-CF4A-977B3A9DE4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E4CAD7-D908-C305-A684-0ECC4D716558}"/>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402212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4BEF-8271-1BDB-4E54-5322C81A44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634FE-7DED-09A9-B1C5-212616F29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EBC52F-6153-8342-4766-B3AB449E8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530285-7AED-45D9-A006-E40BE3938AA8}"/>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6" name="Footer Placeholder 5">
            <a:extLst>
              <a:ext uri="{FF2B5EF4-FFF2-40B4-BE49-F238E27FC236}">
                <a16:creationId xmlns:a16="http://schemas.microsoft.com/office/drawing/2014/main" id="{7083942F-237E-06AE-DAE7-B19191515B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F7448D-5DB6-6ED2-3A29-7149AAE2AD34}"/>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51353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04F1-C65B-20DB-1836-AB4006E9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63D499-8A49-4CEC-9770-BE8A97866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839AA-51C6-7454-C88B-286CEE8136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791668-5B86-2D31-F18B-DA829CC31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04A8D-789F-AE5E-7F91-01E160D72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58DC81-551F-72FA-C50C-1750BFE7D6C1}"/>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8" name="Footer Placeholder 7">
            <a:extLst>
              <a:ext uri="{FF2B5EF4-FFF2-40B4-BE49-F238E27FC236}">
                <a16:creationId xmlns:a16="http://schemas.microsoft.com/office/drawing/2014/main" id="{D4FA9614-8CC7-1072-36C0-3086BF56A4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E10816-31E2-CC6D-3B76-8AFDF6991F3D}"/>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258143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285F-DB74-05CE-4FDE-E57665342D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97751B-7B75-42F3-51FA-810839B4E249}"/>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4" name="Footer Placeholder 3">
            <a:extLst>
              <a:ext uri="{FF2B5EF4-FFF2-40B4-BE49-F238E27FC236}">
                <a16:creationId xmlns:a16="http://schemas.microsoft.com/office/drawing/2014/main" id="{7A2512DB-C1B3-CF8B-C2EB-49BC35BDA0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900426-6D6D-628E-445F-977EC1216E1F}"/>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387855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7E0F8-2F94-F350-A7D1-EFAFDD32424B}"/>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3" name="Footer Placeholder 2">
            <a:extLst>
              <a:ext uri="{FF2B5EF4-FFF2-40B4-BE49-F238E27FC236}">
                <a16:creationId xmlns:a16="http://schemas.microsoft.com/office/drawing/2014/main" id="{0F268395-EDF6-4B07-BCDD-C5F20398B6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C1B0DC-94CE-7104-C28F-473D645443F0}"/>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112415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A663-1212-71F0-8398-E98761887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7F346C-EFEC-231B-22AF-DBFA78138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3F5619-815A-6BF5-C807-B47C41EF3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85CD4-4DD3-0DA1-67E5-9E925441DF60}"/>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6" name="Footer Placeholder 5">
            <a:extLst>
              <a:ext uri="{FF2B5EF4-FFF2-40B4-BE49-F238E27FC236}">
                <a16:creationId xmlns:a16="http://schemas.microsoft.com/office/drawing/2014/main" id="{71D97EE1-60EB-7271-7402-44A74A8ECF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87BC9C-5E63-1FF4-4BA2-0DB8C257BFB9}"/>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25136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6268-6B4D-618E-260C-F708F672A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19FEA8-FF3A-7A12-EBA1-1BBC1B3BB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E2EEE0-856B-9219-7C66-9BE79120B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D47AB-18EE-D261-E016-4B16ED0E0AD8}"/>
              </a:ext>
            </a:extLst>
          </p:cNvPr>
          <p:cNvSpPr>
            <a:spLocks noGrp="1"/>
          </p:cNvSpPr>
          <p:nvPr>
            <p:ph type="dt" sz="half" idx="10"/>
          </p:nvPr>
        </p:nvSpPr>
        <p:spPr/>
        <p:txBody>
          <a:bodyPr/>
          <a:lstStyle/>
          <a:p>
            <a:fld id="{00115D9B-9852-4D5D-BCB7-F6F6A06EF168}" type="datetimeFigureOut">
              <a:rPr lang="en-GB" smtClean="0"/>
              <a:t>16/06/2023</a:t>
            </a:fld>
            <a:endParaRPr lang="en-GB"/>
          </a:p>
        </p:txBody>
      </p:sp>
      <p:sp>
        <p:nvSpPr>
          <p:cNvPr id="6" name="Footer Placeholder 5">
            <a:extLst>
              <a:ext uri="{FF2B5EF4-FFF2-40B4-BE49-F238E27FC236}">
                <a16:creationId xmlns:a16="http://schemas.microsoft.com/office/drawing/2014/main" id="{DBF121AE-92EF-F7B5-FE26-3FB174ECCF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5DBF60-42BA-6755-549F-19375B9BD1F6}"/>
              </a:ext>
            </a:extLst>
          </p:cNvPr>
          <p:cNvSpPr>
            <a:spLocks noGrp="1"/>
          </p:cNvSpPr>
          <p:nvPr>
            <p:ph type="sldNum" sz="quarter" idx="12"/>
          </p:nvPr>
        </p:nvSpPr>
        <p:spPr/>
        <p:txBody>
          <a:bodyPr/>
          <a:lstStyle/>
          <a:p>
            <a:fld id="{83318174-99BA-4F75-9F1C-38880DF2395A}" type="slidenum">
              <a:rPr lang="en-GB" smtClean="0"/>
              <a:t>‹#›</a:t>
            </a:fld>
            <a:endParaRPr lang="en-GB"/>
          </a:p>
        </p:txBody>
      </p:sp>
    </p:spTree>
    <p:extLst>
      <p:ext uri="{BB962C8B-B14F-4D97-AF65-F5344CB8AC3E}">
        <p14:creationId xmlns:p14="http://schemas.microsoft.com/office/powerpoint/2010/main" val="410534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C62A2-999D-97D1-EA9F-5240BF018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A1DAB-96A9-C20E-E9E5-9EC1705D1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47D25-0450-4784-C945-FB2F4BDBB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15D9B-9852-4D5D-BCB7-F6F6A06EF168}" type="datetimeFigureOut">
              <a:rPr lang="en-GB" smtClean="0"/>
              <a:t>16/06/2023</a:t>
            </a:fld>
            <a:endParaRPr lang="en-GB"/>
          </a:p>
        </p:txBody>
      </p:sp>
      <p:sp>
        <p:nvSpPr>
          <p:cNvPr id="5" name="Footer Placeholder 4">
            <a:extLst>
              <a:ext uri="{FF2B5EF4-FFF2-40B4-BE49-F238E27FC236}">
                <a16:creationId xmlns:a16="http://schemas.microsoft.com/office/drawing/2014/main" id="{70BB871D-685E-052B-AD4A-6FACEE681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91BF74-E06A-0521-7AD1-664369197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18174-99BA-4F75-9F1C-38880DF2395A}" type="slidenum">
              <a:rPr lang="en-GB" smtClean="0"/>
              <a:t>‹#›</a:t>
            </a:fld>
            <a:endParaRPr lang="en-GB"/>
          </a:p>
        </p:txBody>
      </p:sp>
    </p:spTree>
    <p:extLst>
      <p:ext uri="{BB962C8B-B14F-4D97-AF65-F5344CB8AC3E}">
        <p14:creationId xmlns:p14="http://schemas.microsoft.com/office/powerpoint/2010/main" val="417704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7" Type="http://schemas.openxmlformats.org/officeDocument/2006/relationships/image" Target="../media/image72.png"/><Relationship Id="rId21" Type="http://schemas.openxmlformats.org/officeDocument/2006/relationships/image" Target="../media/image24.png"/><Relationship Id="rId42" Type="http://schemas.openxmlformats.org/officeDocument/2006/relationships/customXml" Target="../ink/ink20.xml"/><Relationship Id="rId63" Type="http://schemas.openxmlformats.org/officeDocument/2006/relationships/image" Target="../media/image45.png"/><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media/image67.png"/><Relationship Id="rId11" Type="http://schemas.openxmlformats.org/officeDocument/2006/relationships/image" Target="../media/image19.png"/><Relationship Id="rId32" Type="http://schemas.openxmlformats.org/officeDocument/2006/relationships/customXml" Target="../ink/ink15.xml"/><Relationship Id="rId53" Type="http://schemas.openxmlformats.org/officeDocument/2006/relationships/image" Target="../media/image40.png"/><Relationship Id="rId74" Type="http://schemas.openxmlformats.org/officeDocument/2006/relationships/customXml" Target="../ink/ink36.xml"/><Relationship Id="rId128" Type="http://schemas.openxmlformats.org/officeDocument/2006/relationships/customXml" Target="../ink/ink63.xml"/><Relationship Id="rId5" Type="http://schemas.openxmlformats.org/officeDocument/2006/relationships/image" Target="../media/image16.png"/><Relationship Id="rId90" Type="http://schemas.openxmlformats.org/officeDocument/2006/relationships/customXml" Target="../ink/ink44.xml"/><Relationship Id="rId95" Type="http://schemas.openxmlformats.org/officeDocument/2006/relationships/image" Target="../media/image61.png"/><Relationship Id="rId22" Type="http://schemas.openxmlformats.org/officeDocument/2006/relationships/customXml" Target="../ink/ink10.xml"/><Relationship Id="rId27" Type="http://schemas.openxmlformats.org/officeDocument/2006/relationships/image" Target="../media/image27.png"/><Relationship Id="rId43" Type="http://schemas.openxmlformats.org/officeDocument/2006/relationships/image" Target="../media/image35.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48.png"/><Relationship Id="rId113" Type="http://schemas.openxmlformats.org/officeDocument/2006/relationships/image" Target="../media/image70.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83.png"/><Relationship Id="rId80" Type="http://schemas.openxmlformats.org/officeDocument/2006/relationships/customXml" Target="../ink/ink39.xml"/><Relationship Id="rId85" Type="http://schemas.openxmlformats.org/officeDocument/2006/relationships/image" Target="../media/image56.png"/><Relationship Id="rId12" Type="http://schemas.openxmlformats.org/officeDocument/2006/relationships/customXml" Target="../ink/ink5.xml"/><Relationship Id="rId17"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customXml" Target="../ink/ink18.xml"/><Relationship Id="rId59" Type="http://schemas.openxmlformats.org/officeDocument/2006/relationships/image" Target="../media/image43.png"/><Relationship Id="rId103" Type="http://schemas.openxmlformats.org/officeDocument/2006/relationships/image" Target="../media/image65.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78.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51.png"/><Relationship Id="rId91" Type="http://schemas.openxmlformats.org/officeDocument/2006/relationships/image" Target="../media/image59.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customXml" Target="../ink/ink2.xml"/><Relationship Id="rId23" Type="http://schemas.openxmlformats.org/officeDocument/2006/relationships/image" Target="../media/image25.png"/><Relationship Id="rId28" Type="http://schemas.openxmlformats.org/officeDocument/2006/relationships/customXml" Target="../ink/ink13.xml"/><Relationship Id="rId49" Type="http://schemas.openxmlformats.org/officeDocument/2006/relationships/image" Target="../media/image38.png"/><Relationship Id="rId114" Type="http://schemas.openxmlformats.org/officeDocument/2006/relationships/customXml" Target="../ink/ink56.xml"/><Relationship Id="rId119" Type="http://schemas.openxmlformats.org/officeDocument/2006/relationships/image" Target="../media/image73.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46.png"/><Relationship Id="rId81" Type="http://schemas.openxmlformats.org/officeDocument/2006/relationships/image" Target="../media/image54.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81.png"/><Relationship Id="rId13" Type="http://schemas.openxmlformats.org/officeDocument/2006/relationships/image" Target="../media/image20.png"/><Relationship Id="rId18" Type="http://schemas.openxmlformats.org/officeDocument/2006/relationships/customXml" Target="../ink/ink8.xml"/><Relationship Id="rId39" Type="http://schemas.openxmlformats.org/officeDocument/2006/relationships/image" Target="../media/image33.png"/><Relationship Id="rId109" Type="http://schemas.openxmlformats.org/officeDocument/2006/relationships/image" Target="../media/image6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41.png"/><Relationship Id="rId76" Type="http://schemas.openxmlformats.org/officeDocument/2006/relationships/customXml" Target="../ink/ink37.xml"/><Relationship Id="rId97" Type="http://schemas.openxmlformats.org/officeDocument/2006/relationships/image" Target="../media/image6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76.png"/><Relationship Id="rId141" Type="http://schemas.openxmlformats.org/officeDocument/2006/relationships/image" Target="../media/image84.png"/><Relationship Id="rId7" Type="http://schemas.openxmlformats.org/officeDocument/2006/relationships/image" Target="../media/image17.png"/><Relationship Id="rId71" Type="http://schemas.openxmlformats.org/officeDocument/2006/relationships/image" Target="../media/image49.png"/><Relationship Id="rId92" Type="http://schemas.openxmlformats.org/officeDocument/2006/relationships/customXml" Target="../ink/ink45.xml"/><Relationship Id="rId2" Type="http://schemas.openxmlformats.org/officeDocument/2006/relationships/notesSlide" Target="../notesSlides/notesSlide7.xml"/><Relationship Id="rId29" Type="http://schemas.openxmlformats.org/officeDocument/2006/relationships/image" Target="../media/image2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36.png"/><Relationship Id="rId66" Type="http://schemas.openxmlformats.org/officeDocument/2006/relationships/customXml" Target="../ink/ink32.xml"/><Relationship Id="rId87" Type="http://schemas.openxmlformats.org/officeDocument/2006/relationships/image" Target="../media/image57.png"/><Relationship Id="rId110" Type="http://schemas.openxmlformats.org/officeDocument/2006/relationships/customXml" Target="../ink/ink54.xml"/><Relationship Id="rId115" Type="http://schemas.openxmlformats.org/officeDocument/2006/relationships/image" Target="../media/image71.png"/><Relationship Id="rId131" Type="http://schemas.openxmlformats.org/officeDocument/2006/relationships/image" Target="../media/image79.png"/><Relationship Id="rId136" Type="http://schemas.openxmlformats.org/officeDocument/2006/relationships/customXml" Target="../ink/ink67.xml"/><Relationship Id="rId61" Type="http://schemas.openxmlformats.org/officeDocument/2006/relationships/image" Target="../media/image44.png"/><Relationship Id="rId82" Type="http://schemas.openxmlformats.org/officeDocument/2006/relationships/customXml" Target="../ink/ink40.xml"/><Relationship Id="rId19" Type="http://schemas.openxmlformats.org/officeDocument/2006/relationships/image" Target="../media/image2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31.png"/><Relationship Id="rId56" Type="http://schemas.openxmlformats.org/officeDocument/2006/relationships/customXml" Target="../ink/ink27.xml"/><Relationship Id="rId77" Type="http://schemas.openxmlformats.org/officeDocument/2006/relationships/image" Target="../media/image52.png"/><Relationship Id="rId100" Type="http://schemas.openxmlformats.org/officeDocument/2006/relationships/customXml" Target="../ink/ink49.xml"/><Relationship Id="rId105" Type="http://schemas.openxmlformats.org/officeDocument/2006/relationships/image" Target="../media/image66.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39.png"/><Relationship Id="rId72" Type="http://schemas.openxmlformats.org/officeDocument/2006/relationships/customXml" Target="../ink/ink35.xml"/><Relationship Id="rId93" Type="http://schemas.openxmlformats.org/officeDocument/2006/relationships/image" Target="../media/image60.png"/><Relationship Id="rId98" Type="http://schemas.openxmlformats.org/officeDocument/2006/relationships/customXml" Target="../ink/ink48.xml"/><Relationship Id="rId121" Type="http://schemas.openxmlformats.org/officeDocument/2006/relationships/image" Target="../media/image74.png"/><Relationship Id="rId142" Type="http://schemas.openxmlformats.org/officeDocument/2006/relationships/customXml" Target="../ink/ink70.xml"/><Relationship Id="rId3" Type="http://schemas.openxmlformats.org/officeDocument/2006/relationships/image" Target="../media/image1.png"/><Relationship Id="rId25" Type="http://schemas.openxmlformats.org/officeDocument/2006/relationships/image" Target="../media/image26.png"/><Relationship Id="rId46" Type="http://schemas.openxmlformats.org/officeDocument/2006/relationships/customXml" Target="../ink/ink22.xml"/><Relationship Id="rId67" Type="http://schemas.openxmlformats.org/officeDocument/2006/relationships/image" Target="../media/image47.png"/><Relationship Id="rId116" Type="http://schemas.openxmlformats.org/officeDocument/2006/relationships/customXml" Target="../ink/ink57.xml"/><Relationship Id="rId137" Type="http://schemas.openxmlformats.org/officeDocument/2006/relationships/image" Target="../media/image82.png"/><Relationship Id="rId20" Type="http://schemas.openxmlformats.org/officeDocument/2006/relationships/customXml" Target="../ink/ink9.xml"/><Relationship Id="rId41" Type="http://schemas.openxmlformats.org/officeDocument/2006/relationships/image" Target="../media/image34.png"/><Relationship Id="rId62" Type="http://schemas.openxmlformats.org/officeDocument/2006/relationships/customXml" Target="../ink/ink30.xml"/><Relationship Id="rId83" Type="http://schemas.openxmlformats.org/officeDocument/2006/relationships/image" Target="../media/image55.png"/><Relationship Id="rId88" Type="http://schemas.openxmlformats.org/officeDocument/2006/relationships/customXml" Target="../ink/ink43.xml"/><Relationship Id="rId111" Type="http://schemas.openxmlformats.org/officeDocument/2006/relationships/image" Target="../media/image69.png"/><Relationship Id="rId132" Type="http://schemas.openxmlformats.org/officeDocument/2006/relationships/customXml" Target="../ink/ink65.xml"/><Relationship Id="rId15" Type="http://schemas.openxmlformats.org/officeDocument/2006/relationships/image" Target="../media/image21.png"/><Relationship Id="rId36" Type="http://schemas.openxmlformats.org/officeDocument/2006/relationships/customXml" Target="../ink/ink17.xml"/><Relationship Id="rId57" Type="http://schemas.openxmlformats.org/officeDocument/2006/relationships/image" Target="../media/image42.png"/><Relationship Id="rId106" Type="http://schemas.openxmlformats.org/officeDocument/2006/relationships/customXml" Target="../ink/ink52.xml"/><Relationship Id="rId127" Type="http://schemas.openxmlformats.org/officeDocument/2006/relationships/image" Target="../media/image77.png"/><Relationship Id="rId10" Type="http://schemas.openxmlformats.org/officeDocument/2006/relationships/customXml" Target="../ink/ink4.xml"/><Relationship Id="rId31" Type="http://schemas.openxmlformats.org/officeDocument/2006/relationships/image" Target="../media/image29.png"/><Relationship Id="rId52" Type="http://schemas.openxmlformats.org/officeDocument/2006/relationships/customXml" Target="../ink/ink25.xml"/><Relationship Id="rId73" Type="http://schemas.openxmlformats.org/officeDocument/2006/relationships/image" Target="../media/image5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63.png"/><Relationship Id="rId101" Type="http://schemas.openxmlformats.org/officeDocument/2006/relationships/image" Target="../media/image64.png"/><Relationship Id="rId122" Type="http://schemas.openxmlformats.org/officeDocument/2006/relationships/customXml" Target="../ink/ink60.xml"/><Relationship Id="rId143" Type="http://schemas.openxmlformats.org/officeDocument/2006/relationships/image" Target="../media/image85.png"/><Relationship Id="rId4" Type="http://schemas.openxmlformats.org/officeDocument/2006/relationships/customXml" Target="../ink/ink1.xml"/><Relationship Id="rId9" Type="http://schemas.openxmlformats.org/officeDocument/2006/relationships/image" Target="../media/image18.png"/><Relationship Id="rId26" Type="http://schemas.openxmlformats.org/officeDocument/2006/relationships/customXml" Target="../ink/ink12.xml"/><Relationship Id="rId47" Type="http://schemas.openxmlformats.org/officeDocument/2006/relationships/image" Target="../media/image37.png"/><Relationship Id="rId68" Type="http://schemas.openxmlformats.org/officeDocument/2006/relationships/customXml" Target="../ink/ink33.xml"/><Relationship Id="rId89" Type="http://schemas.openxmlformats.org/officeDocument/2006/relationships/image" Target="../media/image58.png"/><Relationship Id="rId112" Type="http://schemas.openxmlformats.org/officeDocument/2006/relationships/customXml" Target="../ink/ink55.xml"/><Relationship Id="rId133" Type="http://schemas.openxmlformats.org/officeDocument/2006/relationships/image" Target="../media/image80.png"/><Relationship Id="rId16" Type="http://schemas.openxmlformats.org/officeDocument/2006/relationships/customXml" Target="../ink/ink7.xml"/><Relationship Id="rId37" Type="http://schemas.openxmlformats.org/officeDocument/2006/relationships/image" Target="../media/image32.png"/><Relationship Id="rId58" Type="http://schemas.openxmlformats.org/officeDocument/2006/relationships/customXml" Target="../ink/ink28.xml"/><Relationship Id="rId79" Type="http://schemas.openxmlformats.org/officeDocument/2006/relationships/image" Target="../media/image53.png"/><Relationship Id="rId102" Type="http://schemas.openxmlformats.org/officeDocument/2006/relationships/customXml" Target="../ink/ink50.xml"/><Relationship Id="rId123" Type="http://schemas.openxmlformats.org/officeDocument/2006/relationships/image" Target="../media/image75.png"/><Relationship Id="rId144" Type="http://schemas.openxmlformats.org/officeDocument/2006/relationships/customXml" Target="../ink/ink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znSeL66e8q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2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6.png"/><Relationship Id="rId4" Type="http://schemas.microsoft.com/office/2007/relationships/hdphoto" Target="../media/hdphoto2.wdp"/><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F3C8BD-EC12-85E4-BB78-8B9471DBE28A}"/>
              </a:ext>
            </a:extLst>
          </p:cNvPr>
          <p:cNvSpPr>
            <a:spLocks noGrp="1"/>
          </p:cNvSpPr>
          <p:nvPr>
            <p:ph type="ctrTitle"/>
          </p:nvPr>
        </p:nvSpPr>
        <p:spPr>
          <a:xfrm>
            <a:off x="1524003" y="1999615"/>
            <a:ext cx="9144000" cy="2764028"/>
          </a:xfrm>
        </p:spPr>
        <p:txBody>
          <a:bodyPr anchor="ctr">
            <a:normAutofit/>
          </a:bodyPr>
          <a:lstStyle/>
          <a:p>
            <a:r>
              <a:rPr lang="en-US" sz="7200"/>
              <a:t>Hydrogels</a:t>
            </a:r>
            <a:endParaRPr lang="en-GB" sz="7200"/>
          </a:p>
        </p:txBody>
      </p:sp>
      <p:sp>
        <p:nvSpPr>
          <p:cNvPr id="3" name="Subtitle 2">
            <a:extLst>
              <a:ext uri="{FF2B5EF4-FFF2-40B4-BE49-F238E27FC236}">
                <a16:creationId xmlns:a16="http://schemas.microsoft.com/office/drawing/2014/main" id="{C286B685-B5F7-B813-522B-4DEAE5023994}"/>
              </a:ext>
            </a:extLst>
          </p:cNvPr>
          <p:cNvSpPr>
            <a:spLocks noGrp="1"/>
          </p:cNvSpPr>
          <p:nvPr>
            <p:ph type="subTitle" idx="1"/>
          </p:nvPr>
        </p:nvSpPr>
        <p:spPr>
          <a:xfrm>
            <a:off x="1966912" y="5625014"/>
            <a:ext cx="8258176" cy="631825"/>
          </a:xfrm>
        </p:spPr>
        <p:txBody>
          <a:bodyPr anchor="ctr">
            <a:normAutofit fontScale="92500" lnSpcReduction="20000"/>
          </a:bodyPr>
          <a:lstStyle/>
          <a:p>
            <a:r>
              <a:rPr lang="en-US" sz="1800" dirty="0"/>
              <a:t>Emilie Pauwels</a:t>
            </a:r>
          </a:p>
          <a:p>
            <a:r>
              <a:rPr lang="en-US" sz="1800" dirty="0"/>
              <a:t>Dyson Day</a:t>
            </a:r>
            <a:endParaRPr lang="en-GB" sz="18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62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3279-694D-924D-2526-8A08437E2165}"/>
              </a:ext>
            </a:extLst>
          </p:cNvPr>
          <p:cNvSpPr>
            <a:spLocks noGrp="1"/>
          </p:cNvSpPr>
          <p:nvPr>
            <p:ph type="title"/>
          </p:nvPr>
        </p:nvSpPr>
        <p:spPr/>
        <p:txBody>
          <a:bodyPr/>
          <a:lstStyle/>
          <a:p>
            <a:r>
              <a:rPr lang="en-US" dirty="0"/>
              <a:t>Making a hydrogel</a:t>
            </a:r>
            <a:endParaRPr lang="en-GB" dirty="0"/>
          </a:p>
        </p:txBody>
      </p:sp>
      <p:sp>
        <p:nvSpPr>
          <p:cNvPr id="3" name="Content Placeholder 2">
            <a:extLst>
              <a:ext uri="{FF2B5EF4-FFF2-40B4-BE49-F238E27FC236}">
                <a16:creationId xmlns:a16="http://schemas.microsoft.com/office/drawing/2014/main" id="{C0CB783F-9D12-C332-EED6-485BF583811F}"/>
              </a:ext>
            </a:extLst>
          </p:cNvPr>
          <p:cNvSpPr>
            <a:spLocks noGrp="1"/>
          </p:cNvSpPr>
          <p:nvPr>
            <p:ph idx="1"/>
          </p:nvPr>
        </p:nvSpPr>
        <p:spPr/>
        <p:txBody>
          <a:bodyPr/>
          <a:lstStyle/>
          <a:p>
            <a:r>
              <a:rPr lang="en-US" dirty="0"/>
              <a:t>Nappies contain sodium polyacrylate gel</a:t>
            </a:r>
          </a:p>
          <a:p>
            <a:r>
              <a:rPr lang="en-US" dirty="0"/>
              <a:t>No leaks!</a:t>
            </a:r>
          </a:p>
          <a:p>
            <a:endParaRPr lang="en-US" dirty="0"/>
          </a:p>
          <a:p>
            <a:endParaRPr lang="en-US" dirty="0"/>
          </a:p>
          <a:p>
            <a:pPr marL="514350" indent="-514350">
              <a:buFont typeface="+mj-lt"/>
              <a:buAutoNum type="arabicPeriod"/>
            </a:pPr>
            <a:r>
              <a:rPr lang="en-US" dirty="0"/>
              <a:t>Remove dry hydrogel from nappy and weigh</a:t>
            </a:r>
          </a:p>
          <a:p>
            <a:pPr marL="514350" indent="-514350">
              <a:buFont typeface="+mj-lt"/>
              <a:buAutoNum type="arabicPeriod"/>
            </a:pPr>
            <a:r>
              <a:rPr lang="en-US" dirty="0"/>
              <a:t>Hydrate hydrogel by adding water</a:t>
            </a:r>
          </a:p>
          <a:p>
            <a:pPr marL="514350" indent="-514350">
              <a:buFont typeface="+mj-lt"/>
              <a:buAutoNum type="arabicPeriod"/>
            </a:pPr>
            <a:r>
              <a:rPr lang="en-US" dirty="0"/>
              <a:t>Weigh hydrogel after maximum amount of water has been added</a:t>
            </a:r>
          </a:p>
          <a:p>
            <a:pPr marL="514350" indent="-514350">
              <a:buFont typeface="+mj-lt"/>
              <a:buAutoNum type="arabicPeriod"/>
            </a:pPr>
            <a:r>
              <a:rPr lang="en-US" dirty="0"/>
              <a:t>What observations can you make?</a:t>
            </a:r>
          </a:p>
        </p:txBody>
      </p:sp>
      <p:pic>
        <p:nvPicPr>
          <p:cNvPr id="5122" name="Picture 2" descr="Pampers Active Fit 27 Nappy Pants Size 5 Essential Pack - Tesco Groceries">
            <a:extLst>
              <a:ext uri="{FF2B5EF4-FFF2-40B4-BE49-F238E27FC236}">
                <a16:creationId xmlns:a16="http://schemas.microsoft.com/office/drawing/2014/main" id="{04C229E6-146E-D560-B5E5-7FCBB742B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224" y="365125"/>
            <a:ext cx="3640723" cy="364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3279-694D-924D-2526-8A08437E2165}"/>
              </a:ext>
            </a:extLst>
          </p:cNvPr>
          <p:cNvSpPr>
            <a:spLocks noGrp="1"/>
          </p:cNvSpPr>
          <p:nvPr>
            <p:ph type="title"/>
          </p:nvPr>
        </p:nvSpPr>
        <p:spPr/>
        <p:txBody>
          <a:bodyPr/>
          <a:lstStyle/>
          <a:p>
            <a:r>
              <a:rPr lang="en-US" dirty="0"/>
              <a:t>Making a hydrogel</a:t>
            </a:r>
            <a:endParaRPr lang="en-GB" dirty="0"/>
          </a:p>
        </p:txBody>
      </p:sp>
      <p:sp>
        <p:nvSpPr>
          <p:cNvPr id="3" name="Content Placeholder 2">
            <a:extLst>
              <a:ext uri="{FF2B5EF4-FFF2-40B4-BE49-F238E27FC236}">
                <a16:creationId xmlns:a16="http://schemas.microsoft.com/office/drawing/2014/main" id="{C0CB783F-9D12-C332-EED6-485BF583811F}"/>
              </a:ext>
            </a:extLst>
          </p:cNvPr>
          <p:cNvSpPr>
            <a:spLocks noGrp="1"/>
          </p:cNvSpPr>
          <p:nvPr>
            <p:ph idx="1"/>
          </p:nvPr>
        </p:nvSpPr>
        <p:spPr/>
        <p:txBody>
          <a:bodyPr/>
          <a:lstStyle/>
          <a:p>
            <a:r>
              <a:rPr lang="en-US" dirty="0"/>
              <a:t>Nappies contain sodium polyacrylate gel</a:t>
            </a:r>
          </a:p>
          <a:p>
            <a:r>
              <a:rPr lang="en-US" dirty="0"/>
              <a:t>No leaks!</a:t>
            </a:r>
          </a:p>
          <a:p>
            <a:endParaRPr lang="en-US" dirty="0"/>
          </a:p>
          <a:p>
            <a:endParaRPr lang="en-US" dirty="0"/>
          </a:p>
          <a:p>
            <a:pPr marL="514350" indent="-514350">
              <a:buFont typeface="+mj-lt"/>
              <a:buAutoNum type="arabicPeriod"/>
            </a:pPr>
            <a:r>
              <a:rPr lang="en-US" dirty="0"/>
              <a:t>Remove dry hydrogel from nappy and weigh</a:t>
            </a:r>
          </a:p>
          <a:p>
            <a:pPr marL="514350" indent="-514350">
              <a:buFont typeface="+mj-lt"/>
              <a:buAutoNum type="arabicPeriod"/>
            </a:pPr>
            <a:r>
              <a:rPr lang="en-US" dirty="0"/>
              <a:t>Hydrate hydrogel by adding water</a:t>
            </a:r>
          </a:p>
          <a:p>
            <a:pPr marL="514350" indent="-514350">
              <a:buFont typeface="+mj-lt"/>
              <a:buAutoNum type="arabicPeriod"/>
            </a:pPr>
            <a:r>
              <a:rPr lang="en-US" dirty="0"/>
              <a:t>Weigh hydrogel after maximum amount of water has been added</a:t>
            </a:r>
          </a:p>
          <a:p>
            <a:pPr marL="514350" indent="-514350">
              <a:buFont typeface="+mj-lt"/>
              <a:buAutoNum type="arabicPeriod"/>
            </a:pPr>
            <a:r>
              <a:rPr lang="en-US" dirty="0"/>
              <a:t>What observations can you make?</a:t>
            </a:r>
          </a:p>
        </p:txBody>
      </p:sp>
      <p:pic>
        <p:nvPicPr>
          <p:cNvPr id="5122" name="Picture 2" descr="Pampers Active Fit 27 Nappy Pants Size 5 Essential Pack - Tesco Groceries">
            <a:extLst>
              <a:ext uri="{FF2B5EF4-FFF2-40B4-BE49-F238E27FC236}">
                <a16:creationId xmlns:a16="http://schemas.microsoft.com/office/drawing/2014/main" id="{04C229E6-146E-D560-B5E5-7FCBB742B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224" y="365125"/>
            <a:ext cx="3640723" cy="3640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op Safety First Stock Vectors, Illustrations &amp; Clip Art - iStock | Safety,  Health and safety, Safety icon">
            <a:extLst>
              <a:ext uri="{FF2B5EF4-FFF2-40B4-BE49-F238E27FC236}">
                <a16:creationId xmlns:a16="http://schemas.microsoft.com/office/drawing/2014/main" id="{80777D19-2BF0-755F-6DDB-09E2B6EA99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60" r="14760"/>
          <a:stretch/>
        </p:blipFill>
        <p:spPr bwMode="auto">
          <a:xfrm>
            <a:off x="8150224" y="377157"/>
            <a:ext cx="3689249" cy="523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3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Alberto Balsam Ultra Strong Styling Gel 200ml | Sainsbury's">
            <a:extLst>
              <a:ext uri="{FF2B5EF4-FFF2-40B4-BE49-F238E27FC236}">
                <a16:creationId xmlns:a16="http://schemas.microsoft.com/office/drawing/2014/main" id="{CD9A2737-AEB2-8837-DD22-9467A54C71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205"/>
          <a:stretch/>
        </p:blipFill>
        <p:spPr bwMode="auto">
          <a:xfrm>
            <a:off x="7298156" y="1377908"/>
            <a:ext cx="4396540" cy="5246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A07F5D-2502-CEDD-2FD3-8CC14A05DC00}"/>
              </a:ext>
            </a:extLst>
          </p:cNvPr>
          <p:cNvSpPr>
            <a:spLocks noGrp="1"/>
          </p:cNvSpPr>
          <p:nvPr>
            <p:ph type="title"/>
          </p:nvPr>
        </p:nvSpPr>
        <p:spPr/>
        <p:txBody>
          <a:bodyPr/>
          <a:lstStyle/>
          <a:p>
            <a:r>
              <a:rPr lang="en-US" dirty="0"/>
              <a:t>Collapsing a hydrogel</a:t>
            </a:r>
            <a:endParaRPr lang="en-GB" dirty="0"/>
          </a:p>
        </p:txBody>
      </p:sp>
      <p:sp>
        <p:nvSpPr>
          <p:cNvPr id="3" name="Content Placeholder 2">
            <a:extLst>
              <a:ext uri="{FF2B5EF4-FFF2-40B4-BE49-F238E27FC236}">
                <a16:creationId xmlns:a16="http://schemas.microsoft.com/office/drawing/2014/main" id="{D5441781-4613-5011-0D5E-2974FF45200E}"/>
              </a:ext>
            </a:extLst>
          </p:cNvPr>
          <p:cNvSpPr>
            <a:spLocks noGrp="1"/>
          </p:cNvSpPr>
          <p:nvPr>
            <p:ph idx="1"/>
          </p:nvPr>
        </p:nvSpPr>
        <p:spPr/>
        <p:txBody>
          <a:bodyPr/>
          <a:lstStyle/>
          <a:p>
            <a:r>
              <a:rPr lang="en-US" dirty="0"/>
              <a:t>Salt can be used to collapse the hydrogel structure</a:t>
            </a:r>
          </a:p>
          <a:p>
            <a:r>
              <a:rPr lang="en-US" dirty="0"/>
              <a:t>We will use hair gel</a:t>
            </a:r>
          </a:p>
          <a:p>
            <a:r>
              <a:rPr lang="en-US" dirty="0"/>
              <a:t>What do you observe?</a:t>
            </a:r>
            <a:endParaRPr lang="en-GB" dirty="0"/>
          </a:p>
        </p:txBody>
      </p:sp>
    </p:spTree>
    <p:extLst>
      <p:ext uri="{BB962C8B-B14F-4D97-AF65-F5344CB8AC3E}">
        <p14:creationId xmlns:p14="http://schemas.microsoft.com/office/powerpoint/2010/main" val="361497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C15C-5FC9-4333-1440-94D0DB488E5F}"/>
              </a:ext>
            </a:extLst>
          </p:cNvPr>
          <p:cNvSpPr>
            <a:spLocks noGrp="1"/>
          </p:cNvSpPr>
          <p:nvPr>
            <p:ph type="title"/>
          </p:nvPr>
        </p:nvSpPr>
        <p:spPr/>
        <p:txBody>
          <a:bodyPr/>
          <a:lstStyle/>
          <a:p>
            <a:r>
              <a:rPr lang="en-US" dirty="0"/>
              <a:t>Experiment time!</a:t>
            </a:r>
            <a:endParaRPr lang="en-GB" dirty="0"/>
          </a:p>
        </p:txBody>
      </p:sp>
      <p:sp>
        <p:nvSpPr>
          <p:cNvPr id="3" name="Text Placeholder 2">
            <a:extLst>
              <a:ext uri="{FF2B5EF4-FFF2-40B4-BE49-F238E27FC236}">
                <a16:creationId xmlns:a16="http://schemas.microsoft.com/office/drawing/2014/main" id="{C58D95F8-4C23-64E4-903A-0BC62E421A9F}"/>
              </a:ext>
            </a:extLst>
          </p:cNvPr>
          <p:cNvSpPr>
            <a:spLocks noGrp="1"/>
          </p:cNvSpPr>
          <p:nvPr>
            <p:ph type="body" idx="1"/>
          </p:nvPr>
        </p:nvSpPr>
        <p:spPr/>
        <p:txBody>
          <a:bodyPr>
            <a:normAutofit/>
          </a:bodyPr>
          <a:lstStyle/>
          <a:p>
            <a:r>
              <a:rPr lang="en-US" sz="3200" dirty="0"/>
              <a:t>Please ask me if you get stuck, have any questions or if you finish early!</a:t>
            </a:r>
            <a:endParaRPr lang="en-GB" sz="3200" dirty="0"/>
          </a:p>
        </p:txBody>
      </p:sp>
      <p:pic>
        <p:nvPicPr>
          <p:cNvPr id="5" name="Graphic 4" descr="Alarm clock with solid fill">
            <a:extLst>
              <a:ext uri="{FF2B5EF4-FFF2-40B4-BE49-F238E27FC236}">
                <a16:creationId xmlns:a16="http://schemas.microsoft.com/office/drawing/2014/main" id="{61A310AD-A93F-E386-73E9-F50D381876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6146" y="1207168"/>
            <a:ext cx="2478505" cy="2478505"/>
          </a:xfrm>
          <a:prstGeom prst="rect">
            <a:avLst/>
          </a:prstGeom>
        </p:spPr>
      </p:pic>
      <p:pic>
        <p:nvPicPr>
          <p:cNvPr id="7170" name="Picture 2" descr="Scientist Images - Free Download on Freepik">
            <a:extLst>
              <a:ext uri="{FF2B5EF4-FFF2-40B4-BE49-F238E27FC236}">
                <a16:creationId xmlns:a16="http://schemas.microsoft.com/office/drawing/2014/main" id="{E2DCDBFE-C1E9-2659-D41B-AD63F4C4B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827" y="768350"/>
            <a:ext cx="3371098" cy="337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7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2A81-3440-9D1D-E7BA-20CC664A265C}"/>
              </a:ext>
            </a:extLst>
          </p:cNvPr>
          <p:cNvSpPr>
            <a:spLocks noGrp="1"/>
          </p:cNvSpPr>
          <p:nvPr>
            <p:ph type="title"/>
          </p:nvPr>
        </p:nvSpPr>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58BE9C60-7E61-DCD4-4792-65CF70EABFC4}"/>
              </a:ext>
            </a:extLst>
          </p:cNvPr>
          <p:cNvSpPr>
            <a:spLocks noGrp="1"/>
          </p:cNvSpPr>
          <p:nvPr>
            <p:ph idx="1"/>
          </p:nvPr>
        </p:nvSpPr>
        <p:spPr/>
        <p:txBody>
          <a:bodyPr>
            <a:normAutofit/>
          </a:bodyPr>
          <a:lstStyle/>
          <a:p>
            <a:pPr marL="0" indent="0">
              <a:buNone/>
            </a:pPr>
            <a:endParaRPr lang="en-US" sz="4000" dirty="0"/>
          </a:p>
        </p:txBody>
      </p:sp>
    </p:spTree>
    <p:extLst>
      <p:ext uri="{BB962C8B-B14F-4D97-AF65-F5344CB8AC3E}">
        <p14:creationId xmlns:p14="http://schemas.microsoft.com/office/powerpoint/2010/main" val="312063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2A81-3440-9D1D-E7BA-20CC664A265C}"/>
              </a:ext>
            </a:extLst>
          </p:cNvPr>
          <p:cNvSpPr>
            <a:spLocks noGrp="1"/>
          </p:cNvSpPr>
          <p:nvPr>
            <p:ph type="title"/>
          </p:nvPr>
        </p:nvSpPr>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58BE9C60-7E61-DCD4-4792-65CF70EABFC4}"/>
              </a:ext>
            </a:extLst>
          </p:cNvPr>
          <p:cNvSpPr>
            <a:spLocks noGrp="1"/>
          </p:cNvSpPr>
          <p:nvPr>
            <p:ph idx="1"/>
          </p:nvPr>
        </p:nvSpPr>
        <p:spPr/>
        <p:txBody>
          <a:bodyPr>
            <a:normAutofit/>
          </a:bodyPr>
          <a:lstStyle/>
          <a:p>
            <a:r>
              <a:rPr lang="en-US" sz="4000" dirty="0"/>
              <a:t>Nappy experiment:</a:t>
            </a:r>
          </a:p>
          <a:p>
            <a:pPr lvl="1"/>
            <a:r>
              <a:rPr lang="en-US" sz="3600" dirty="0"/>
              <a:t>Observations?</a:t>
            </a:r>
          </a:p>
          <a:p>
            <a:pPr lvl="1"/>
            <a:endParaRPr lang="en-US" sz="3600" dirty="0"/>
          </a:p>
        </p:txBody>
      </p:sp>
    </p:spTree>
    <p:extLst>
      <p:ext uri="{BB962C8B-B14F-4D97-AF65-F5344CB8AC3E}">
        <p14:creationId xmlns:p14="http://schemas.microsoft.com/office/powerpoint/2010/main" val="385458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2A81-3440-9D1D-E7BA-20CC664A265C}"/>
              </a:ext>
            </a:extLst>
          </p:cNvPr>
          <p:cNvSpPr>
            <a:spLocks noGrp="1"/>
          </p:cNvSpPr>
          <p:nvPr>
            <p:ph type="title"/>
          </p:nvPr>
        </p:nvSpPr>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58BE9C60-7E61-DCD4-4792-65CF70EABFC4}"/>
              </a:ext>
            </a:extLst>
          </p:cNvPr>
          <p:cNvSpPr>
            <a:spLocks noGrp="1"/>
          </p:cNvSpPr>
          <p:nvPr>
            <p:ph idx="1"/>
          </p:nvPr>
        </p:nvSpPr>
        <p:spPr/>
        <p:txBody>
          <a:bodyPr>
            <a:normAutofit/>
          </a:bodyPr>
          <a:lstStyle/>
          <a:p>
            <a:r>
              <a:rPr lang="en-US" sz="4000" dirty="0"/>
              <a:t>Nappy experiment:</a:t>
            </a:r>
          </a:p>
          <a:p>
            <a:pPr lvl="1"/>
            <a:r>
              <a:rPr lang="en-US" sz="3600" dirty="0"/>
              <a:t>Observations?</a:t>
            </a:r>
          </a:p>
          <a:p>
            <a:pPr lvl="1"/>
            <a:r>
              <a:rPr lang="en-US" sz="3600" dirty="0"/>
              <a:t>How much water could be added?</a:t>
            </a:r>
          </a:p>
          <a:p>
            <a:pPr lvl="1"/>
            <a:endParaRPr lang="en-US" sz="3600" dirty="0"/>
          </a:p>
        </p:txBody>
      </p:sp>
    </p:spTree>
    <p:extLst>
      <p:ext uri="{BB962C8B-B14F-4D97-AF65-F5344CB8AC3E}">
        <p14:creationId xmlns:p14="http://schemas.microsoft.com/office/powerpoint/2010/main" val="126960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2A81-3440-9D1D-E7BA-20CC664A265C}"/>
              </a:ext>
            </a:extLst>
          </p:cNvPr>
          <p:cNvSpPr>
            <a:spLocks noGrp="1"/>
          </p:cNvSpPr>
          <p:nvPr>
            <p:ph type="title"/>
          </p:nvPr>
        </p:nvSpPr>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58BE9C60-7E61-DCD4-4792-65CF70EABFC4}"/>
              </a:ext>
            </a:extLst>
          </p:cNvPr>
          <p:cNvSpPr>
            <a:spLocks noGrp="1"/>
          </p:cNvSpPr>
          <p:nvPr>
            <p:ph idx="1"/>
          </p:nvPr>
        </p:nvSpPr>
        <p:spPr/>
        <p:txBody>
          <a:bodyPr>
            <a:normAutofit/>
          </a:bodyPr>
          <a:lstStyle/>
          <a:p>
            <a:r>
              <a:rPr lang="en-US" sz="4000" dirty="0"/>
              <a:t>Nappy experiment:</a:t>
            </a:r>
          </a:p>
          <a:p>
            <a:pPr lvl="1"/>
            <a:r>
              <a:rPr lang="en-US" sz="3600" dirty="0"/>
              <a:t>Observations?</a:t>
            </a:r>
          </a:p>
          <a:p>
            <a:pPr lvl="1"/>
            <a:r>
              <a:rPr lang="en-US" sz="3600" dirty="0"/>
              <a:t>How much water could be added?</a:t>
            </a:r>
          </a:p>
          <a:p>
            <a:pPr lvl="1"/>
            <a:endParaRPr lang="en-US" sz="3600" dirty="0"/>
          </a:p>
          <a:p>
            <a:r>
              <a:rPr lang="en-US" sz="4000" dirty="0"/>
              <a:t>Hair gel experiment:</a:t>
            </a:r>
          </a:p>
          <a:p>
            <a:pPr lvl="1"/>
            <a:r>
              <a:rPr lang="en-US" sz="3600" dirty="0"/>
              <a:t>Observations?</a:t>
            </a:r>
          </a:p>
          <a:p>
            <a:pPr lvl="1"/>
            <a:r>
              <a:rPr lang="en-US" sz="3600" dirty="0"/>
              <a:t>Why?</a:t>
            </a:r>
            <a:endParaRPr lang="en-GB" sz="3600" dirty="0"/>
          </a:p>
        </p:txBody>
      </p:sp>
    </p:spTree>
    <p:extLst>
      <p:ext uri="{BB962C8B-B14F-4D97-AF65-F5344CB8AC3E}">
        <p14:creationId xmlns:p14="http://schemas.microsoft.com/office/powerpoint/2010/main" val="95773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2A81-3440-9D1D-E7BA-20CC664A265C}"/>
              </a:ext>
            </a:extLst>
          </p:cNvPr>
          <p:cNvSpPr>
            <a:spLocks noGrp="1"/>
          </p:cNvSpPr>
          <p:nvPr>
            <p:ph type="title"/>
          </p:nvPr>
        </p:nvSpPr>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58BE9C60-7E61-DCD4-4792-65CF70EABFC4}"/>
              </a:ext>
            </a:extLst>
          </p:cNvPr>
          <p:cNvSpPr>
            <a:spLocks noGrp="1"/>
          </p:cNvSpPr>
          <p:nvPr>
            <p:ph idx="1"/>
          </p:nvPr>
        </p:nvSpPr>
        <p:spPr/>
        <p:txBody>
          <a:bodyPr>
            <a:normAutofit/>
          </a:bodyPr>
          <a:lstStyle/>
          <a:p>
            <a:r>
              <a:rPr lang="en-US" sz="4000" dirty="0"/>
              <a:t>Nappy experiment:</a:t>
            </a:r>
          </a:p>
          <a:p>
            <a:pPr lvl="1"/>
            <a:r>
              <a:rPr lang="en-US" sz="3600" dirty="0"/>
              <a:t>Observations?</a:t>
            </a:r>
          </a:p>
          <a:p>
            <a:pPr lvl="1"/>
            <a:r>
              <a:rPr lang="en-US" sz="3600" dirty="0"/>
              <a:t>How much water could be added?</a:t>
            </a:r>
          </a:p>
          <a:p>
            <a:pPr lvl="1"/>
            <a:endParaRPr lang="en-US" sz="3600" dirty="0"/>
          </a:p>
          <a:p>
            <a:r>
              <a:rPr lang="en-US" sz="4000" dirty="0"/>
              <a:t>Hair gel experiment:</a:t>
            </a:r>
          </a:p>
          <a:p>
            <a:pPr lvl="1"/>
            <a:r>
              <a:rPr lang="en-US" sz="3600" dirty="0"/>
              <a:t>Observations?</a:t>
            </a:r>
          </a:p>
        </p:txBody>
      </p:sp>
    </p:spTree>
    <p:extLst>
      <p:ext uri="{BB962C8B-B14F-4D97-AF65-F5344CB8AC3E}">
        <p14:creationId xmlns:p14="http://schemas.microsoft.com/office/powerpoint/2010/main" val="7904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CAF8-0D47-2C1A-2ACB-4008FF0FF52D}"/>
              </a:ext>
            </a:extLst>
          </p:cNvPr>
          <p:cNvSpPr>
            <a:spLocks noGrp="1"/>
          </p:cNvSpPr>
          <p:nvPr>
            <p:ph type="title"/>
          </p:nvPr>
        </p:nvSpPr>
        <p:spPr/>
        <p:txBody>
          <a:bodyPr/>
          <a:lstStyle/>
          <a:p>
            <a:r>
              <a:rPr lang="en-US" dirty="0"/>
              <a:t>How do these experiments work?</a:t>
            </a:r>
            <a:endParaRPr lang="en-GB" dirty="0"/>
          </a:p>
        </p:txBody>
      </p:sp>
      <p:sp>
        <p:nvSpPr>
          <p:cNvPr id="10" name="Content Placeholder 9">
            <a:extLst>
              <a:ext uri="{FF2B5EF4-FFF2-40B4-BE49-F238E27FC236}">
                <a16:creationId xmlns:a16="http://schemas.microsoft.com/office/drawing/2014/main" id="{5A74AF6C-5714-5705-F52C-48F3E636A971}"/>
              </a:ext>
            </a:extLst>
          </p:cNvPr>
          <p:cNvSpPr>
            <a:spLocks noGrp="1"/>
          </p:cNvSpPr>
          <p:nvPr>
            <p:ph idx="1"/>
          </p:nvPr>
        </p:nvSpPr>
        <p:spPr>
          <a:xfrm>
            <a:off x="838200" y="1690688"/>
            <a:ext cx="10515600" cy="4351338"/>
          </a:xfrm>
        </p:spPr>
        <p:txBody>
          <a:bodyPr/>
          <a:lstStyle/>
          <a:p>
            <a:endParaRPr lang="en-GB" dirty="0"/>
          </a:p>
        </p:txBody>
      </p:sp>
    </p:spTree>
    <p:extLst>
      <p:ext uri="{BB962C8B-B14F-4D97-AF65-F5344CB8AC3E}">
        <p14:creationId xmlns:p14="http://schemas.microsoft.com/office/powerpoint/2010/main" val="30299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7E67D-BA6E-8AA9-AFF0-F87624F6E1B1}"/>
              </a:ext>
            </a:extLst>
          </p:cNvPr>
          <p:cNvPicPr>
            <a:picLocks noChangeAspect="1"/>
          </p:cNvPicPr>
          <p:nvPr/>
        </p:nvPicPr>
        <p:blipFill rotWithShape="1">
          <a:blip r:embed="rId3"/>
          <a:srcRect l="13192" t="14673" r="13695" b="8879"/>
          <a:stretch/>
        </p:blipFill>
        <p:spPr>
          <a:xfrm>
            <a:off x="2443572" y="3818020"/>
            <a:ext cx="8075403" cy="2831432"/>
          </a:xfrm>
          <a:prstGeom prst="rect">
            <a:avLst/>
          </a:prstGeom>
        </p:spPr>
      </p:pic>
      <p:sp>
        <p:nvSpPr>
          <p:cNvPr id="2" name="Title 1">
            <a:extLst>
              <a:ext uri="{FF2B5EF4-FFF2-40B4-BE49-F238E27FC236}">
                <a16:creationId xmlns:a16="http://schemas.microsoft.com/office/drawing/2014/main" id="{CD83C8E6-57FB-64AE-B5FE-A38DB58AEA33}"/>
              </a:ext>
            </a:extLst>
          </p:cNvPr>
          <p:cNvSpPr>
            <a:spLocks noGrp="1"/>
          </p:cNvSpPr>
          <p:nvPr>
            <p:ph type="title"/>
          </p:nvPr>
        </p:nvSpPr>
        <p:spPr/>
        <p:txBody>
          <a:bodyPr/>
          <a:lstStyle/>
          <a:p>
            <a:r>
              <a:rPr lang="en-US" dirty="0"/>
              <a:t>What are hydrogels?</a:t>
            </a:r>
            <a:endParaRPr lang="en-GB" dirty="0"/>
          </a:p>
        </p:txBody>
      </p:sp>
      <p:sp>
        <p:nvSpPr>
          <p:cNvPr id="3" name="Content Placeholder 2">
            <a:extLst>
              <a:ext uri="{FF2B5EF4-FFF2-40B4-BE49-F238E27FC236}">
                <a16:creationId xmlns:a16="http://schemas.microsoft.com/office/drawing/2014/main" id="{38D3CB8E-EBDE-4C98-260E-B59616A2B345}"/>
              </a:ext>
            </a:extLst>
          </p:cNvPr>
          <p:cNvSpPr>
            <a:spLocks noGrp="1"/>
          </p:cNvSpPr>
          <p:nvPr>
            <p:ph idx="1"/>
          </p:nvPr>
        </p:nvSpPr>
        <p:spPr/>
        <p:txBody>
          <a:bodyPr/>
          <a:lstStyle/>
          <a:p>
            <a:r>
              <a:rPr lang="en-US" dirty="0"/>
              <a:t>Polymer network forming a gel-like material</a:t>
            </a:r>
          </a:p>
          <a:p>
            <a:r>
              <a:rPr lang="en-US" dirty="0"/>
              <a:t>Network absorbs a lot of water, swelling in the process, but remaining dry</a:t>
            </a:r>
          </a:p>
          <a:p>
            <a:r>
              <a:rPr lang="en-US" dirty="0"/>
              <a:t>Some can be up to 99% water</a:t>
            </a:r>
            <a:endParaRPr lang="en-GB" dirty="0"/>
          </a:p>
        </p:txBody>
      </p:sp>
      <p:cxnSp>
        <p:nvCxnSpPr>
          <p:cNvPr id="7" name="Straight Arrow Connector 6">
            <a:extLst>
              <a:ext uri="{FF2B5EF4-FFF2-40B4-BE49-F238E27FC236}">
                <a16:creationId xmlns:a16="http://schemas.microsoft.com/office/drawing/2014/main" id="{3C1F9D54-66A0-78BA-8418-6E37127825E7}"/>
              </a:ext>
            </a:extLst>
          </p:cNvPr>
          <p:cNvCxnSpPr/>
          <p:nvPr/>
        </p:nvCxnSpPr>
        <p:spPr>
          <a:xfrm>
            <a:off x="4636168" y="5233736"/>
            <a:ext cx="8983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39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CAF8-0D47-2C1A-2ACB-4008FF0FF52D}"/>
              </a:ext>
            </a:extLst>
          </p:cNvPr>
          <p:cNvSpPr>
            <a:spLocks noGrp="1"/>
          </p:cNvSpPr>
          <p:nvPr>
            <p:ph type="title"/>
          </p:nvPr>
        </p:nvSpPr>
        <p:spPr/>
        <p:txBody>
          <a:bodyPr/>
          <a:lstStyle/>
          <a:p>
            <a:r>
              <a:rPr lang="en-US" dirty="0"/>
              <a:t>Making a hydrogel</a:t>
            </a:r>
            <a:endParaRPr lang="en-GB" dirty="0"/>
          </a:p>
        </p:txBody>
      </p:sp>
      <p:sp>
        <p:nvSpPr>
          <p:cNvPr id="3" name="Content Placeholder 2">
            <a:extLst>
              <a:ext uri="{FF2B5EF4-FFF2-40B4-BE49-F238E27FC236}">
                <a16:creationId xmlns:a16="http://schemas.microsoft.com/office/drawing/2014/main" id="{E4B7D95B-9B3A-66CE-80DA-8E963AC87089}"/>
              </a:ext>
            </a:extLst>
          </p:cNvPr>
          <p:cNvSpPr>
            <a:spLocks noGrp="1"/>
          </p:cNvSpPr>
          <p:nvPr>
            <p:ph idx="1"/>
          </p:nvPr>
        </p:nvSpPr>
        <p:spPr/>
        <p:txBody>
          <a:bodyPr/>
          <a:lstStyle/>
          <a:p>
            <a:r>
              <a:rPr lang="en-US" dirty="0"/>
              <a:t>Water is attracted to network, and sticks to chains</a:t>
            </a:r>
          </a:p>
          <a:p>
            <a:r>
              <a:rPr lang="en-US" dirty="0"/>
              <a:t>Water trapped in the network</a:t>
            </a:r>
            <a:endParaRPr lang="en-GB" dirty="0"/>
          </a:p>
        </p:txBody>
      </p:sp>
      <p:pic>
        <p:nvPicPr>
          <p:cNvPr id="4" name="Picture 3">
            <a:extLst>
              <a:ext uri="{FF2B5EF4-FFF2-40B4-BE49-F238E27FC236}">
                <a16:creationId xmlns:a16="http://schemas.microsoft.com/office/drawing/2014/main" id="{8B15BCCD-674E-FC3B-04F1-B79EEAD7163E}"/>
              </a:ext>
            </a:extLst>
          </p:cNvPr>
          <p:cNvPicPr>
            <a:picLocks noChangeAspect="1"/>
          </p:cNvPicPr>
          <p:nvPr/>
        </p:nvPicPr>
        <p:blipFill rotWithShape="1">
          <a:blip r:embed="rId3"/>
          <a:srcRect l="13192" t="14673" r="13695" b="8879"/>
          <a:stretch/>
        </p:blipFill>
        <p:spPr>
          <a:xfrm>
            <a:off x="1577299" y="3152942"/>
            <a:ext cx="9525676" cy="3339933"/>
          </a:xfrm>
          <a:prstGeom prst="rect">
            <a:avLst/>
          </a:prstGeom>
        </p:spPr>
      </p:pic>
      <p:cxnSp>
        <p:nvCxnSpPr>
          <p:cNvPr id="5" name="Straight Arrow Connector 4">
            <a:extLst>
              <a:ext uri="{FF2B5EF4-FFF2-40B4-BE49-F238E27FC236}">
                <a16:creationId xmlns:a16="http://schemas.microsoft.com/office/drawing/2014/main" id="{7B245456-1B9F-57BA-D023-8DD2FB3C9C71}"/>
              </a:ext>
            </a:extLst>
          </p:cNvPr>
          <p:cNvCxnSpPr>
            <a:cxnSpLocks/>
          </p:cNvCxnSpPr>
          <p:nvPr/>
        </p:nvCxnSpPr>
        <p:spPr>
          <a:xfrm>
            <a:off x="3769895" y="4568659"/>
            <a:ext cx="98453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630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3E46-A4AA-F67C-A8BE-9D2F6D9375D5}"/>
              </a:ext>
            </a:extLst>
          </p:cNvPr>
          <p:cNvSpPr>
            <a:spLocks noGrp="1"/>
          </p:cNvSpPr>
          <p:nvPr>
            <p:ph type="title"/>
          </p:nvPr>
        </p:nvSpPr>
        <p:spPr/>
        <p:txBody>
          <a:bodyPr/>
          <a:lstStyle/>
          <a:p>
            <a:r>
              <a:rPr lang="en-US" dirty="0"/>
              <a:t>Collapsing a hydrogel</a:t>
            </a:r>
            <a:endParaRPr lang="en-GB" dirty="0"/>
          </a:p>
        </p:txBody>
      </p:sp>
      <p:pic>
        <p:nvPicPr>
          <p:cNvPr id="4" name="Picture 3">
            <a:extLst>
              <a:ext uri="{FF2B5EF4-FFF2-40B4-BE49-F238E27FC236}">
                <a16:creationId xmlns:a16="http://schemas.microsoft.com/office/drawing/2014/main" id="{5A07FB58-5A85-451F-2560-33CDFE45E091}"/>
              </a:ext>
            </a:extLst>
          </p:cNvPr>
          <p:cNvPicPr>
            <a:picLocks noChangeAspect="1"/>
          </p:cNvPicPr>
          <p:nvPr/>
        </p:nvPicPr>
        <p:blipFill rotWithShape="1">
          <a:blip r:embed="rId3"/>
          <a:srcRect l="43935" t="14673" r="13695" b="8879"/>
          <a:stretch/>
        </p:blipFill>
        <p:spPr>
          <a:xfrm>
            <a:off x="401053" y="1532689"/>
            <a:ext cx="5520322" cy="3339933"/>
          </a:xfrm>
          <a:prstGeom prst="rect">
            <a:avLst/>
          </a:prstGeom>
        </p:spPr>
      </p:pic>
      <p:grpSp>
        <p:nvGrpSpPr>
          <p:cNvPr id="8" name="Group 7">
            <a:extLst>
              <a:ext uri="{FF2B5EF4-FFF2-40B4-BE49-F238E27FC236}">
                <a16:creationId xmlns:a16="http://schemas.microsoft.com/office/drawing/2014/main" id="{9C05ED79-96A1-0FAB-ABE7-7178131BA381}"/>
              </a:ext>
            </a:extLst>
          </p:cNvPr>
          <p:cNvGrpSpPr/>
          <p:nvPr/>
        </p:nvGrpSpPr>
        <p:grpSpPr>
          <a:xfrm>
            <a:off x="729044" y="3773501"/>
            <a:ext cx="936000" cy="1575720"/>
            <a:chOff x="729044" y="3773501"/>
            <a:chExt cx="936000" cy="157572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3841F94-1B31-372A-5C29-8A62A7460E6C}"/>
                    </a:ext>
                  </a:extLst>
                </p14:cNvPr>
                <p14:cNvContentPartPr/>
                <p14:nvPr/>
              </p14:nvContentPartPr>
              <p14:xfrm>
                <a:off x="798524" y="5070581"/>
                <a:ext cx="216360" cy="278640"/>
              </p14:xfrm>
            </p:contentPart>
          </mc:Choice>
          <mc:Fallback xmlns="">
            <p:pic>
              <p:nvPicPr>
                <p:cNvPr id="5" name="Ink 4">
                  <a:extLst>
                    <a:ext uri="{FF2B5EF4-FFF2-40B4-BE49-F238E27FC236}">
                      <a16:creationId xmlns:a16="http://schemas.microsoft.com/office/drawing/2014/main" id="{93841F94-1B31-372A-5C29-8A62A7460E6C}"/>
                    </a:ext>
                  </a:extLst>
                </p:cNvPr>
                <p:cNvPicPr/>
                <p:nvPr/>
              </p:nvPicPr>
              <p:blipFill>
                <a:blip r:embed="rId5"/>
                <a:stretch>
                  <a:fillRect/>
                </a:stretch>
              </p:blipFill>
              <p:spPr>
                <a:xfrm>
                  <a:off x="780524" y="5052581"/>
                  <a:ext cx="252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2CA434B-A2E4-224F-F87A-EEF0D3B828CB}"/>
                    </a:ext>
                  </a:extLst>
                </p14:cNvPr>
                <p14:cNvContentPartPr/>
                <p14:nvPr/>
              </p14:nvContentPartPr>
              <p14:xfrm>
                <a:off x="729044" y="3851261"/>
                <a:ext cx="853920" cy="1255320"/>
              </p14:xfrm>
            </p:contentPart>
          </mc:Choice>
          <mc:Fallback xmlns="">
            <p:pic>
              <p:nvPicPr>
                <p:cNvPr id="6" name="Ink 5">
                  <a:extLst>
                    <a:ext uri="{FF2B5EF4-FFF2-40B4-BE49-F238E27FC236}">
                      <a16:creationId xmlns:a16="http://schemas.microsoft.com/office/drawing/2014/main" id="{E2CA434B-A2E4-224F-F87A-EEF0D3B828CB}"/>
                    </a:ext>
                  </a:extLst>
                </p:cNvPr>
                <p:cNvPicPr/>
                <p:nvPr/>
              </p:nvPicPr>
              <p:blipFill>
                <a:blip r:embed="rId7"/>
                <a:stretch>
                  <a:fillRect/>
                </a:stretch>
              </p:blipFill>
              <p:spPr>
                <a:xfrm>
                  <a:off x="711044" y="3833261"/>
                  <a:ext cx="889560" cy="129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6D443A3-7459-3D0C-DCCF-3B6EB73328FF}"/>
                    </a:ext>
                  </a:extLst>
                </p14:cNvPr>
                <p14:cNvContentPartPr/>
                <p14:nvPr/>
              </p14:nvContentPartPr>
              <p14:xfrm>
                <a:off x="1455164" y="3773501"/>
                <a:ext cx="209880" cy="227520"/>
              </p14:xfrm>
            </p:contentPart>
          </mc:Choice>
          <mc:Fallback xmlns="">
            <p:pic>
              <p:nvPicPr>
                <p:cNvPr id="7" name="Ink 6">
                  <a:extLst>
                    <a:ext uri="{FF2B5EF4-FFF2-40B4-BE49-F238E27FC236}">
                      <a16:creationId xmlns:a16="http://schemas.microsoft.com/office/drawing/2014/main" id="{36D443A3-7459-3D0C-DCCF-3B6EB73328FF}"/>
                    </a:ext>
                  </a:extLst>
                </p:cNvPr>
                <p:cNvPicPr/>
                <p:nvPr/>
              </p:nvPicPr>
              <p:blipFill>
                <a:blip r:embed="rId9"/>
                <a:stretch>
                  <a:fillRect/>
                </a:stretch>
              </p:blipFill>
              <p:spPr>
                <a:xfrm>
                  <a:off x="1437524" y="3755861"/>
                  <a:ext cx="245520" cy="263160"/>
                </a:xfrm>
                <a:prstGeom prst="rect">
                  <a:avLst/>
                </a:prstGeom>
              </p:spPr>
            </p:pic>
          </mc:Fallback>
        </mc:AlternateContent>
      </p:grpSp>
      <p:grpSp>
        <p:nvGrpSpPr>
          <p:cNvPr id="12" name="Group 11">
            <a:extLst>
              <a:ext uri="{FF2B5EF4-FFF2-40B4-BE49-F238E27FC236}">
                <a16:creationId xmlns:a16="http://schemas.microsoft.com/office/drawing/2014/main" id="{15DF36F4-674C-1346-00F5-CDA34CF472DA}"/>
              </a:ext>
            </a:extLst>
          </p:cNvPr>
          <p:cNvGrpSpPr/>
          <p:nvPr/>
        </p:nvGrpSpPr>
        <p:grpSpPr>
          <a:xfrm>
            <a:off x="2745044" y="1592261"/>
            <a:ext cx="1510200" cy="1391040"/>
            <a:chOff x="2745044" y="1592261"/>
            <a:chExt cx="1510200" cy="139104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7612E23-3FF3-AE3D-B217-98B58C7D0C8B}"/>
                    </a:ext>
                  </a:extLst>
                </p14:cNvPr>
                <p14:cNvContentPartPr/>
                <p14:nvPr/>
              </p14:nvContentPartPr>
              <p14:xfrm>
                <a:off x="4073804" y="1592261"/>
                <a:ext cx="181440" cy="238320"/>
              </p14:xfrm>
            </p:contentPart>
          </mc:Choice>
          <mc:Fallback xmlns="">
            <p:pic>
              <p:nvPicPr>
                <p:cNvPr id="9" name="Ink 8">
                  <a:extLst>
                    <a:ext uri="{FF2B5EF4-FFF2-40B4-BE49-F238E27FC236}">
                      <a16:creationId xmlns:a16="http://schemas.microsoft.com/office/drawing/2014/main" id="{C7612E23-3FF3-AE3D-B217-98B58C7D0C8B}"/>
                    </a:ext>
                  </a:extLst>
                </p:cNvPr>
                <p:cNvPicPr/>
                <p:nvPr/>
              </p:nvPicPr>
              <p:blipFill>
                <a:blip r:embed="rId11"/>
                <a:stretch>
                  <a:fillRect/>
                </a:stretch>
              </p:blipFill>
              <p:spPr>
                <a:xfrm>
                  <a:off x="4056164" y="1574621"/>
                  <a:ext cx="2170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B758FDEF-BC8B-E6D7-20A6-125460A01F92}"/>
                    </a:ext>
                  </a:extLst>
                </p14:cNvPr>
                <p14:cNvContentPartPr/>
                <p14:nvPr/>
              </p14:nvContentPartPr>
              <p14:xfrm>
                <a:off x="2745044" y="1704581"/>
                <a:ext cx="1286640" cy="1136520"/>
              </p14:xfrm>
            </p:contentPart>
          </mc:Choice>
          <mc:Fallback xmlns="">
            <p:pic>
              <p:nvPicPr>
                <p:cNvPr id="10" name="Ink 9">
                  <a:extLst>
                    <a:ext uri="{FF2B5EF4-FFF2-40B4-BE49-F238E27FC236}">
                      <a16:creationId xmlns:a16="http://schemas.microsoft.com/office/drawing/2014/main" id="{B758FDEF-BC8B-E6D7-20A6-125460A01F92}"/>
                    </a:ext>
                  </a:extLst>
                </p:cNvPr>
                <p:cNvPicPr/>
                <p:nvPr/>
              </p:nvPicPr>
              <p:blipFill>
                <a:blip r:embed="rId13"/>
                <a:stretch>
                  <a:fillRect/>
                </a:stretch>
              </p:blipFill>
              <p:spPr>
                <a:xfrm>
                  <a:off x="2727404" y="1686941"/>
                  <a:ext cx="132228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642DF65-3BB3-D79D-05EC-0FC6B95825F8}"/>
                    </a:ext>
                  </a:extLst>
                </p14:cNvPr>
                <p14:cNvContentPartPr/>
                <p14:nvPr/>
              </p14:nvContentPartPr>
              <p14:xfrm>
                <a:off x="2760524" y="2712221"/>
                <a:ext cx="107640" cy="271080"/>
              </p14:xfrm>
            </p:contentPart>
          </mc:Choice>
          <mc:Fallback xmlns="">
            <p:pic>
              <p:nvPicPr>
                <p:cNvPr id="11" name="Ink 10">
                  <a:extLst>
                    <a:ext uri="{FF2B5EF4-FFF2-40B4-BE49-F238E27FC236}">
                      <a16:creationId xmlns:a16="http://schemas.microsoft.com/office/drawing/2014/main" id="{A642DF65-3BB3-D79D-05EC-0FC6B95825F8}"/>
                    </a:ext>
                  </a:extLst>
                </p:cNvPr>
                <p:cNvPicPr/>
                <p:nvPr/>
              </p:nvPicPr>
              <p:blipFill>
                <a:blip r:embed="rId15"/>
                <a:stretch>
                  <a:fillRect/>
                </a:stretch>
              </p:blipFill>
              <p:spPr>
                <a:xfrm>
                  <a:off x="2742884" y="2694581"/>
                  <a:ext cx="143280" cy="306720"/>
                </a:xfrm>
                <a:prstGeom prst="rect">
                  <a:avLst/>
                </a:prstGeom>
              </p:spPr>
            </p:pic>
          </mc:Fallback>
        </mc:AlternateContent>
      </p:grpSp>
      <p:grpSp>
        <p:nvGrpSpPr>
          <p:cNvPr id="17" name="Group 16">
            <a:extLst>
              <a:ext uri="{FF2B5EF4-FFF2-40B4-BE49-F238E27FC236}">
                <a16:creationId xmlns:a16="http://schemas.microsoft.com/office/drawing/2014/main" id="{1E7F855D-1738-6F32-C6F8-9F4932A2F467}"/>
              </a:ext>
            </a:extLst>
          </p:cNvPr>
          <p:cNvGrpSpPr/>
          <p:nvPr/>
        </p:nvGrpSpPr>
        <p:grpSpPr>
          <a:xfrm>
            <a:off x="584684" y="5648381"/>
            <a:ext cx="676440" cy="290880"/>
            <a:chOff x="584684" y="5648381"/>
            <a:chExt cx="676440" cy="29088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A9D821F-EA66-FDFB-CFAE-4F3485228C17}"/>
                    </a:ext>
                  </a:extLst>
                </p14:cNvPr>
                <p14:cNvContentPartPr/>
                <p14:nvPr/>
              </p14:nvContentPartPr>
              <p14:xfrm>
                <a:off x="584684" y="5700221"/>
                <a:ext cx="137520" cy="221400"/>
              </p14:xfrm>
            </p:contentPart>
          </mc:Choice>
          <mc:Fallback xmlns="">
            <p:pic>
              <p:nvPicPr>
                <p:cNvPr id="13" name="Ink 12">
                  <a:extLst>
                    <a:ext uri="{FF2B5EF4-FFF2-40B4-BE49-F238E27FC236}">
                      <a16:creationId xmlns:a16="http://schemas.microsoft.com/office/drawing/2014/main" id="{8A9D821F-EA66-FDFB-CFAE-4F3485228C17}"/>
                    </a:ext>
                  </a:extLst>
                </p:cNvPr>
                <p:cNvPicPr/>
                <p:nvPr/>
              </p:nvPicPr>
              <p:blipFill>
                <a:blip r:embed="rId17"/>
                <a:stretch>
                  <a:fillRect/>
                </a:stretch>
              </p:blipFill>
              <p:spPr>
                <a:xfrm>
                  <a:off x="567044" y="5682221"/>
                  <a:ext cx="173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9C4522B-4A90-AA85-7E89-AA0FEA485305}"/>
                    </a:ext>
                  </a:extLst>
                </p14:cNvPr>
                <p14:cNvContentPartPr/>
                <p14:nvPr/>
              </p14:nvContentPartPr>
              <p14:xfrm>
                <a:off x="759284" y="5757101"/>
                <a:ext cx="195480" cy="182160"/>
              </p14:xfrm>
            </p:contentPart>
          </mc:Choice>
          <mc:Fallback xmlns="">
            <p:pic>
              <p:nvPicPr>
                <p:cNvPr id="14" name="Ink 13">
                  <a:extLst>
                    <a:ext uri="{FF2B5EF4-FFF2-40B4-BE49-F238E27FC236}">
                      <a16:creationId xmlns:a16="http://schemas.microsoft.com/office/drawing/2014/main" id="{79C4522B-4A90-AA85-7E89-AA0FEA485305}"/>
                    </a:ext>
                  </a:extLst>
                </p:cNvPr>
                <p:cNvPicPr/>
                <p:nvPr/>
              </p:nvPicPr>
              <p:blipFill>
                <a:blip r:embed="rId19"/>
                <a:stretch>
                  <a:fillRect/>
                </a:stretch>
              </p:blipFill>
              <p:spPr>
                <a:xfrm>
                  <a:off x="741644" y="5739101"/>
                  <a:ext cx="231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4CDB19F-A593-BA64-F691-A8623685CA6D}"/>
                    </a:ext>
                  </a:extLst>
                </p14:cNvPr>
                <p14:cNvContentPartPr/>
                <p14:nvPr/>
              </p14:nvContentPartPr>
              <p14:xfrm>
                <a:off x="964124" y="5688341"/>
                <a:ext cx="48960" cy="248040"/>
              </p14:xfrm>
            </p:contentPart>
          </mc:Choice>
          <mc:Fallback xmlns="">
            <p:pic>
              <p:nvPicPr>
                <p:cNvPr id="15" name="Ink 14">
                  <a:extLst>
                    <a:ext uri="{FF2B5EF4-FFF2-40B4-BE49-F238E27FC236}">
                      <a16:creationId xmlns:a16="http://schemas.microsoft.com/office/drawing/2014/main" id="{A4CDB19F-A593-BA64-F691-A8623685CA6D}"/>
                    </a:ext>
                  </a:extLst>
                </p:cNvPr>
                <p:cNvPicPr/>
                <p:nvPr/>
              </p:nvPicPr>
              <p:blipFill>
                <a:blip r:embed="rId21"/>
                <a:stretch>
                  <a:fillRect/>
                </a:stretch>
              </p:blipFill>
              <p:spPr>
                <a:xfrm>
                  <a:off x="946484" y="5670341"/>
                  <a:ext cx="846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EC98357B-35F0-31A7-BB1E-93E943C4C545}"/>
                    </a:ext>
                  </a:extLst>
                </p14:cNvPr>
                <p14:cNvContentPartPr/>
                <p14:nvPr/>
              </p14:nvContentPartPr>
              <p14:xfrm>
                <a:off x="1041164" y="5648381"/>
                <a:ext cx="219960" cy="276120"/>
              </p14:xfrm>
            </p:contentPart>
          </mc:Choice>
          <mc:Fallback xmlns="">
            <p:pic>
              <p:nvPicPr>
                <p:cNvPr id="16" name="Ink 15">
                  <a:extLst>
                    <a:ext uri="{FF2B5EF4-FFF2-40B4-BE49-F238E27FC236}">
                      <a16:creationId xmlns:a16="http://schemas.microsoft.com/office/drawing/2014/main" id="{EC98357B-35F0-31A7-BB1E-93E943C4C545}"/>
                    </a:ext>
                  </a:extLst>
                </p:cNvPr>
                <p:cNvPicPr/>
                <p:nvPr/>
              </p:nvPicPr>
              <p:blipFill>
                <a:blip r:embed="rId23"/>
                <a:stretch>
                  <a:fillRect/>
                </a:stretch>
              </p:blipFill>
              <p:spPr>
                <a:xfrm>
                  <a:off x="1023524" y="5630741"/>
                  <a:ext cx="255600" cy="311760"/>
                </a:xfrm>
                <a:prstGeom prst="rect">
                  <a:avLst/>
                </a:prstGeom>
              </p:spPr>
            </p:pic>
          </mc:Fallback>
        </mc:AlternateContent>
      </p:grpSp>
      <p:grpSp>
        <p:nvGrpSpPr>
          <p:cNvPr id="21" name="Group 20">
            <a:extLst>
              <a:ext uri="{FF2B5EF4-FFF2-40B4-BE49-F238E27FC236}">
                <a16:creationId xmlns:a16="http://schemas.microsoft.com/office/drawing/2014/main" id="{C66F89EA-2354-AAEA-D150-DAE5564F1CD0}"/>
              </a:ext>
            </a:extLst>
          </p:cNvPr>
          <p:cNvGrpSpPr/>
          <p:nvPr/>
        </p:nvGrpSpPr>
        <p:grpSpPr>
          <a:xfrm>
            <a:off x="2739284" y="3876101"/>
            <a:ext cx="1879920" cy="736560"/>
            <a:chOff x="2739284" y="3876101"/>
            <a:chExt cx="1879920" cy="73656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1702489-AE0B-CDDA-5D69-0B15DC3BC0AD}"/>
                    </a:ext>
                  </a:extLst>
                </p14:cNvPr>
                <p14:cNvContentPartPr/>
                <p14:nvPr/>
              </p14:nvContentPartPr>
              <p14:xfrm>
                <a:off x="4440644" y="4424021"/>
                <a:ext cx="178560" cy="188640"/>
              </p14:xfrm>
            </p:contentPart>
          </mc:Choice>
          <mc:Fallback xmlns="">
            <p:pic>
              <p:nvPicPr>
                <p:cNvPr id="18" name="Ink 17">
                  <a:extLst>
                    <a:ext uri="{FF2B5EF4-FFF2-40B4-BE49-F238E27FC236}">
                      <a16:creationId xmlns:a16="http://schemas.microsoft.com/office/drawing/2014/main" id="{E1702489-AE0B-CDDA-5D69-0B15DC3BC0AD}"/>
                    </a:ext>
                  </a:extLst>
                </p:cNvPr>
                <p:cNvPicPr/>
                <p:nvPr/>
              </p:nvPicPr>
              <p:blipFill>
                <a:blip r:embed="rId25"/>
                <a:stretch>
                  <a:fillRect/>
                </a:stretch>
              </p:blipFill>
              <p:spPr>
                <a:xfrm>
                  <a:off x="4422644" y="4406381"/>
                  <a:ext cx="214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6AB11D38-F944-B23F-CF16-BBED51FC8801}"/>
                    </a:ext>
                  </a:extLst>
                </p14:cNvPr>
                <p14:cNvContentPartPr/>
                <p14:nvPr/>
              </p14:nvContentPartPr>
              <p14:xfrm>
                <a:off x="2794004" y="3881501"/>
                <a:ext cx="1655280" cy="640800"/>
              </p14:xfrm>
            </p:contentPart>
          </mc:Choice>
          <mc:Fallback xmlns="">
            <p:pic>
              <p:nvPicPr>
                <p:cNvPr id="19" name="Ink 18">
                  <a:extLst>
                    <a:ext uri="{FF2B5EF4-FFF2-40B4-BE49-F238E27FC236}">
                      <a16:creationId xmlns:a16="http://schemas.microsoft.com/office/drawing/2014/main" id="{6AB11D38-F944-B23F-CF16-BBED51FC8801}"/>
                    </a:ext>
                  </a:extLst>
                </p:cNvPr>
                <p:cNvPicPr/>
                <p:nvPr/>
              </p:nvPicPr>
              <p:blipFill>
                <a:blip r:embed="rId27"/>
                <a:stretch>
                  <a:fillRect/>
                </a:stretch>
              </p:blipFill>
              <p:spPr>
                <a:xfrm>
                  <a:off x="2776004" y="3863501"/>
                  <a:ext cx="169092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9FAD5EC3-A1FF-3EB9-99BB-2B88A6D58D13}"/>
                    </a:ext>
                  </a:extLst>
                </p14:cNvPr>
                <p14:cNvContentPartPr/>
                <p14:nvPr/>
              </p14:nvContentPartPr>
              <p14:xfrm>
                <a:off x="2739284" y="3876101"/>
                <a:ext cx="189720" cy="153720"/>
              </p14:xfrm>
            </p:contentPart>
          </mc:Choice>
          <mc:Fallback xmlns="">
            <p:pic>
              <p:nvPicPr>
                <p:cNvPr id="20" name="Ink 19">
                  <a:extLst>
                    <a:ext uri="{FF2B5EF4-FFF2-40B4-BE49-F238E27FC236}">
                      <a16:creationId xmlns:a16="http://schemas.microsoft.com/office/drawing/2014/main" id="{9FAD5EC3-A1FF-3EB9-99BB-2B88A6D58D13}"/>
                    </a:ext>
                  </a:extLst>
                </p:cNvPr>
                <p:cNvPicPr/>
                <p:nvPr/>
              </p:nvPicPr>
              <p:blipFill>
                <a:blip r:embed="rId29"/>
                <a:stretch>
                  <a:fillRect/>
                </a:stretch>
              </p:blipFill>
              <p:spPr>
                <a:xfrm>
                  <a:off x="2721284" y="3858101"/>
                  <a:ext cx="225360" cy="189360"/>
                </a:xfrm>
                <a:prstGeom prst="rect">
                  <a:avLst/>
                </a:prstGeom>
              </p:spPr>
            </p:pic>
          </mc:Fallback>
        </mc:AlternateContent>
      </p:grpSp>
      <p:grpSp>
        <p:nvGrpSpPr>
          <p:cNvPr id="27" name="Group 26">
            <a:extLst>
              <a:ext uri="{FF2B5EF4-FFF2-40B4-BE49-F238E27FC236}">
                <a16:creationId xmlns:a16="http://schemas.microsoft.com/office/drawing/2014/main" id="{E7D4D13D-29A3-4A15-6191-EE72577A0139}"/>
              </a:ext>
            </a:extLst>
          </p:cNvPr>
          <p:cNvGrpSpPr/>
          <p:nvPr/>
        </p:nvGrpSpPr>
        <p:grpSpPr>
          <a:xfrm>
            <a:off x="2395844" y="4646141"/>
            <a:ext cx="329400" cy="727560"/>
            <a:chOff x="2395844" y="4646141"/>
            <a:chExt cx="329400" cy="727560"/>
          </a:xfrm>
        </p:grpSpPr>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BC6D166F-404F-C5F4-E555-948DA44C32CD}"/>
                    </a:ext>
                  </a:extLst>
                </p14:cNvPr>
                <p14:cNvContentPartPr/>
                <p14:nvPr/>
              </p14:nvContentPartPr>
              <p14:xfrm>
                <a:off x="2428604" y="4646141"/>
                <a:ext cx="139680" cy="658800"/>
              </p14:xfrm>
            </p:contentPart>
          </mc:Choice>
          <mc:Fallback xmlns="">
            <p:pic>
              <p:nvPicPr>
                <p:cNvPr id="25" name="Ink 24">
                  <a:extLst>
                    <a:ext uri="{FF2B5EF4-FFF2-40B4-BE49-F238E27FC236}">
                      <a16:creationId xmlns:a16="http://schemas.microsoft.com/office/drawing/2014/main" id="{BC6D166F-404F-C5F4-E555-948DA44C32CD}"/>
                    </a:ext>
                  </a:extLst>
                </p:cNvPr>
                <p:cNvPicPr/>
                <p:nvPr/>
              </p:nvPicPr>
              <p:blipFill>
                <a:blip r:embed="rId31"/>
                <a:stretch>
                  <a:fillRect/>
                </a:stretch>
              </p:blipFill>
              <p:spPr>
                <a:xfrm>
                  <a:off x="2410964" y="4628501"/>
                  <a:ext cx="17532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90B98506-2C5A-066A-DCA4-915D0731F10C}"/>
                    </a:ext>
                  </a:extLst>
                </p14:cNvPr>
                <p14:cNvContentPartPr/>
                <p14:nvPr/>
              </p14:nvContentPartPr>
              <p14:xfrm>
                <a:off x="2395844" y="5046461"/>
                <a:ext cx="329400" cy="327240"/>
              </p14:xfrm>
            </p:contentPart>
          </mc:Choice>
          <mc:Fallback xmlns="">
            <p:pic>
              <p:nvPicPr>
                <p:cNvPr id="26" name="Ink 25">
                  <a:extLst>
                    <a:ext uri="{FF2B5EF4-FFF2-40B4-BE49-F238E27FC236}">
                      <a16:creationId xmlns:a16="http://schemas.microsoft.com/office/drawing/2014/main" id="{90B98506-2C5A-066A-DCA4-915D0731F10C}"/>
                    </a:ext>
                  </a:extLst>
                </p:cNvPr>
                <p:cNvPicPr/>
                <p:nvPr/>
              </p:nvPicPr>
              <p:blipFill>
                <a:blip r:embed="rId33"/>
                <a:stretch>
                  <a:fillRect/>
                </a:stretch>
              </p:blipFill>
              <p:spPr>
                <a:xfrm>
                  <a:off x="2378204" y="5028821"/>
                  <a:ext cx="365040" cy="36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14E02E6D-3823-FEC2-2125-B69F58E74D08}"/>
                  </a:ext>
                </a:extLst>
              </p14:cNvPr>
              <p14:cNvContentPartPr/>
              <p14:nvPr/>
            </p14:nvContentPartPr>
            <p14:xfrm>
              <a:off x="422324" y="2125421"/>
              <a:ext cx="578160" cy="583200"/>
            </p14:xfrm>
          </p:contentPart>
        </mc:Choice>
        <mc:Fallback xmlns="">
          <p:pic>
            <p:nvPicPr>
              <p:cNvPr id="28" name="Ink 27">
                <a:extLst>
                  <a:ext uri="{FF2B5EF4-FFF2-40B4-BE49-F238E27FC236}">
                    <a16:creationId xmlns:a16="http://schemas.microsoft.com/office/drawing/2014/main" id="{14E02E6D-3823-FEC2-2125-B69F58E74D08}"/>
                  </a:ext>
                </a:extLst>
              </p:cNvPr>
              <p:cNvPicPr/>
              <p:nvPr/>
            </p:nvPicPr>
            <p:blipFill>
              <a:blip r:embed="rId35"/>
              <a:stretch>
                <a:fillRect/>
              </a:stretch>
            </p:blipFill>
            <p:spPr>
              <a:xfrm>
                <a:off x="404324" y="2107781"/>
                <a:ext cx="61380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4DC7DBC8-FB41-C540-DDF1-F66FE600E7C6}"/>
                  </a:ext>
                </a:extLst>
              </p14:cNvPr>
              <p14:cNvContentPartPr/>
              <p14:nvPr/>
            </p14:nvContentPartPr>
            <p14:xfrm>
              <a:off x="419444" y="2160341"/>
              <a:ext cx="149760" cy="226800"/>
            </p14:xfrm>
          </p:contentPart>
        </mc:Choice>
        <mc:Fallback xmlns="">
          <p:pic>
            <p:nvPicPr>
              <p:cNvPr id="34" name="Ink 33">
                <a:extLst>
                  <a:ext uri="{FF2B5EF4-FFF2-40B4-BE49-F238E27FC236}">
                    <a16:creationId xmlns:a16="http://schemas.microsoft.com/office/drawing/2014/main" id="{4DC7DBC8-FB41-C540-DDF1-F66FE600E7C6}"/>
                  </a:ext>
                </a:extLst>
              </p:cNvPr>
              <p:cNvPicPr/>
              <p:nvPr/>
            </p:nvPicPr>
            <p:blipFill>
              <a:blip r:embed="rId37"/>
              <a:stretch>
                <a:fillRect/>
              </a:stretch>
            </p:blipFill>
            <p:spPr>
              <a:xfrm>
                <a:off x="401804" y="2142701"/>
                <a:ext cx="185400" cy="262440"/>
              </a:xfrm>
              <a:prstGeom prst="rect">
                <a:avLst/>
              </a:prstGeom>
            </p:spPr>
          </p:pic>
        </mc:Fallback>
      </mc:AlternateContent>
      <p:grpSp>
        <p:nvGrpSpPr>
          <p:cNvPr id="37" name="Group 36">
            <a:extLst>
              <a:ext uri="{FF2B5EF4-FFF2-40B4-BE49-F238E27FC236}">
                <a16:creationId xmlns:a16="http://schemas.microsoft.com/office/drawing/2014/main" id="{B8464776-6CDF-0A59-6EEF-0825AA86EED7}"/>
              </a:ext>
            </a:extLst>
          </p:cNvPr>
          <p:cNvGrpSpPr/>
          <p:nvPr/>
        </p:nvGrpSpPr>
        <p:grpSpPr>
          <a:xfrm>
            <a:off x="2665484" y="1643381"/>
            <a:ext cx="279720" cy="452160"/>
            <a:chOff x="2665484" y="1643381"/>
            <a:chExt cx="279720" cy="452160"/>
          </a:xfrm>
        </p:grpSpPr>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7CE90C8C-D37A-5A21-51A4-C901DAC21FDD}"/>
                    </a:ext>
                  </a:extLst>
                </p14:cNvPr>
                <p14:cNvContentPartPr/>
                <p14:nvPr/>
              </p14:nvContentPartPr>
              <p14:xfrm>
                <a:off x="2665484" y="1668221"/>
                <a:ext cx="201240" cy="427320"/>
              </p14:xfrm>
            </p:contentPart>
          </mc:Choice>
          <mc:Fallback xmlns="">
            <p:pic>
              <p:nvPicPr>
                <p:cNvPr id="35" name="Ink 34">
                  <a:extLst>
                    <a:ext uri="{FF2B5EF4-FFF2-40B4-BE49-F238E27FC236}">
                      <a16:creationId xmlns:a16="http://schemas.microsoft.com/office/drawing/2014/main" id="{7CE90C8C-D37A-5A21-51A4-C901DAC21FDD}"/>
                    </a:ext>
                  </a:extLst>
                </p:cNvPr>
                <p:cNvPicPr/>
                <p:nvPr/>
              </p:nvPicPr>
              <p:blipFill>
                <a:blip r:embed="rId39"/>
                <a:stretch>
                  <a:fillRect/>
                </a:stretch>
              </p:blipFill>
              <p:spPr>
                <a:xfrm>
                  <a:off x="2647484" y="1650221"/>
                  <a:ext cx="2368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8FF7B168-9403-AB54-B0AD-A86B6E50C437}"/>
                    </a:ext>
                  </a:extLst>
                </p14:cNvPr>
                <p14:cNvContentPartPr/>
                <p14:nvPr/>
              </p14:nvContentPartPr>
              <p14:xfrm>
                <a:off x="2790764" y="1643381"/>
                <a:ext cx="154440" cy="187200"/>
              </p14:xfrm>
            </p:contentPart>
          </mc:Choice>
          <mc:Fallback xmlns="">
            <p:pic>
              <p:nvPicPr>
                <p:cNvPr id="36" name="Ink 35">
                  <a:extLst>
                    <a:ext uri="{FF2B5EF4-FFF2-40B4-BE49-F238E27FC236}">
                      <a16:creationId xmlns:a16="http://schemas.microsoft.com/office/drawing/2014/main" id="{8FF7B168-9403-AB54-B0AD-A86B6E50C437}"/>
                    </a:ext>
                  </a:extLst>
                </p:cNvPr>
                <p:cNvPicPr/>
                <p:nvPr/>
              </p:nvPicPr>
              <p:blipFill>
                <a:blip r:embed="rId41"/>
                <a:stretch>
                  <a:fillRect/>
                </a:stretch>
              </p:blipFill>
              <p:spPr>
                <a:xfrm>
                  <a:off x="2772764" y="1625381"/>
                  <a:ext cx="190080" cy="222840"/>
                </a:xfrm>
                <a:prstGeom prst="rect">
                  <a:avLst/>
                </a:prstGeom>
              </p:spPr>
            </p:pic>
          </mc:Fallback>
        </mc:AlternateContent>
      </p:grpSp>
      <p:grpSp>
        <p:nvGrpSpPr>
          <p:cNvPr id="40" name="Group 39">
            <a:extLst>
              <a:ext uri="{FF2B5EF4-FFF2-40B4-BE49-F238E27FC236}">
                <a16:creationId xmlns:a16="http://schemas.microsoft.com/office/drawing/2014/main" id="{6A0CB03E-2542-449C-30E3-ACC1988D2E00}"/>
              </a:ext>
            </a:extLst>
          </p:cNvPr>
          <p:cNvGrpSpPr/>
          <p:nvPr/>
        </p:nvGrpSpPr>
        <p:grpSpPr>
          <a:xfrm>
            <a:off x="304964" y="3990581"/>
            <a:ext cx="375840" cy="485280"/>
            <a:chOff x="304964" y="3990581"/>
            <a:chExt cx="375840" cy="485280"/>
          </a:xfrm>
        </p:grpSpPr>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4788D81C-BCED-0A94-F900-4D1DD8345472}"/>
                    </a:ext>
                  </a:extLst>
                </p14:cNvPr>
                <p14:cNvContentPartPr/>
                <p14:nvPr/>
              </p14:nvContentPartPr>
              <p14:xfrm>
                <a:off x="304964" y="3990581"/>
                <a:ext cx="375840" cy="344160"/>
              </p14:xfrm>
            </p:contentPart>
          </mc:Choice>
          <mc:Fallback xmlns="">
            <p:pic>
              <p:nvPicPr>
                <p:cNvPr id="38" name="Ink 37">
                  <a:extLst>
                    <a:ext uri="{FF2B5EF4-FFF2-40B4-BE49-F238E27FC236}">
                      <a16:creationId xmlns:a16="http://schemas.microsoft.com/office/drawing/2014/main" id="{4788D81C-BCED-0A94-F900-4D1DD8345472}"/>
                    </a:ext>
                  </a:extLst>
                </p:cNvPr>
                <p:cNvPicPr/>
                <p:nvPr/>
              </p:nvPicPr>
              <p:blipFill>
                <a:blip r:embed="rId43"/>
                <a:stretch>
                  <a:fillRect/>
                </a:stretch>
              </p:blipFill>
              <p:spPr>
                <a:xfrm>
                  <a:off x="286964" y="3972581"/>
                  <a:ext cx="4114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2D22FE96-8215-058B-AEDB-23373B2FD660}"/>
                    </a:ext>
                  </a:extLst>
                </p14:cNvPr>
                <p14:cNvContentPartPr/>
                <p14:nvPr/>
              </p14:nvContentPartPr>
              <p14:xfrm>
                <a:off x="329804" y="4145741"/>
                <a:ext cx="199440" cy="330120"/>
              </p14:xfrm>
            </p:contentPart>
          </mc:Choice>
          <mc:Fallback xmlns="">
            <p:pic>
              <p:nvPicPr>
                <p:cNvPr id="39" name="Ink 38">
                  <a:extLst>
                    <a:ext uri="{FF2B5EF4-FFF2-40B4-BE49-F238E27FC236}">
                      <a16:creationId xmlns:a16="http://schemas.microsoft.com/office/drawing/2014/main" id="{2D22FE96-8215-058B-AEDB-23373B2FD660}"/>
                    </a:ext>
                  </a:extLst>
                </p:cNvPr>
                <p:cNvPicPr/>
                <p:nvPr/>
              </p:nvPicPr>
              <p:blipFill>
                <a:blip r:embed="rId45"/>
                <a:stretch>
                  <a:fillRect/>
                </a:stretch>
              </p:blipFill>
              <p:spPr>
                <a:xfrm>
                  <a:off x="311804" y="4127741"/>
                  <a:ext cx="235080" cy="365760"/>
                </a:xfrm>
                <a:prstGeom prst="rect">
                  <a:avLst/>
                </a:prstGeom>
              </p:spPr>
            </p:pic>
          </mc:Fallback>
        </mc:AlternateContent>
      </p:grpSp>
      <p:sp>
        <p:nvSpPr>
          <p:cNvPr id="41" name="TextBox 40">
            <a:extLst>
              <a:ext uri="{FF2B5EF4-FFF2-40B4-BE49-F238E27FC236}">
                <a16:creationId xmlns:a16="http://schemas.microsoft.com/office/drawing/2014/main" id="{9936EC9C-2D26-0C66-6F10-ABB83DE56615}"/>
              </a:ext>
            </a:extLst>
          </p:cNvPr>
          <p:cNvSpPr txBox="1"/>
          <p:nvPr/>
        </p:nvSpPr>
        <p:spPr>
          <a:xfrm>
            <a:off x="1041164" y="6112042"/>
            <a:ext cx="3214080" cy="461665"/>
          </a:xfrm>
          <a:prstGeom prst="rect">
            <a:avLst/>
          </a:prstGeom>
          <a:noFill/>
        </p:spPr>
        <p:txBody>
          <a:bodyPr wrap="square" rtlCol="0">
            <a:spAutoFit/>
          </a:bodyPr>
          <a:lstStyle/>
          <a:p>
            <a:r>
              <a:rPr lang="en-US" sz="2400" dirty="0"/>
              <a:t>Water displaced by salt</a:t>
            </a:r>
            <a:endParaRPr lang="en-GB" sz="2400" dirty="0"/>
          </a:p>
        </p:txBody>
      </p:sp>
      <p:grpSp>
        <p:nvGrpSpPr>
          <p:cNvPr id="57" name="Group 56">
            <a:extLst>
              <a:ext uri="{FF2B5EF4-FFF2-40B4-BE49-F238E27FC236}">
                <a16:creationId xmlns:a16="http://schemas.microsoft.com/office/drawing/2014/main" id="{508CBEEC-B2D3-3446-0D2A-D261CBCE7794}"/>
              </a:ext>
            </a:extLst>
          </p:cNvPr>
          <p:cNvGrpSpPr/>
          <p:nvPr/>
        </p:nvGrpSpPr>
        <p:grpSpPr>
          <a:xfrm>
            <a:off x="8130644" y="3171581"/>
            <a:ext cx="1749600" cy="1607040"/>
            <a:chOff x="8130644" y="3171581"/>
            <a:chExt cx="1749600" cy="1607040"/>
          </a:xfrm>
        </p:grpSpPr>
        <mc:AlternateContent xmlns:mc="http://schemas.openxmlformats.org/markup-compatibility/2006" xmlns:p14="http://schemas.microsoft.com/office/powerpoint/2010/main">
          <mc:Choice Requires="p14">
            <p:contentPart p14:bwMode="auto" r:id="rId46">
              <p14:nvContentPartPr>
                <p14:cNvPr id="44" name="Ink 43">
                  <a:extLst>
                    <a:ext uri="{FF2B5EF4-FFF2-40B4-BE49-F238E27FC236}">
                      <a16:creationId xmlns:a16="http://schemas.microsoft.com/office/drawing/2014/main" id="{48355921-037F-81A0-6923-1876E81C5F86}"/>
                    </a:ext>
                  </a:extLst>
                </p14:cNvPr>
                <p14:cNvContentPartPr/>
                <p14:nvPr/>
              </p14:nvContentPartPr>
              <p14:xfrm>
                <a:off x="8285804" y="3171581"/>
                <a:ext cx="606960" cy="1438920"/>
              </p14:xfrm>
            </p:contentPart>
          </mc:Choice>
          <mc:Fallback xmlns="">
            <p:pic>
              <p:nvPicPr>
                <p:cNvPr id="44" name="Ink 43">
                  <a:extLst>
                    <a:ext uri="{FF2B5EF4-FFF2-40B4-BE49-F238E27FC236}">
                      <a16:creationId xmlns:a16="http://schemas.microsoft.com/office/drawing/2014/main" id="{48355921-037F-81A0-6923-1876E81C5F86}"/>
                    </a:ext>
                  </a:extLst>
                </p:cNvPr>
                <p:cNvPicPr/>
                <p:nvPr/>
              </p:nvPicPr>
              <p:blipFill>
                <a:blip r:embed="rId47"/>
                <a:stretch>
                  <a:fillRect/>
                </a:stretch>
              </p:blipFill>
              <p:spPr>
                <a:xfrm>
                  <a:off x="8267804" y="3153941"/>
                  <a:ext cx="642600" cy="1474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Ink 44">
                  <a:extLst>
                    <a:ext uri="{FF2B5EF4-FFF2-40B4-BE49-F238E27FC236}">
                      <a16:creationId xmlns:a16="http://schemas.microsoft.com/office/drawing/2014/main" id="{DBD750E6-9CE1-C6C6-CA08-AFC0B0E94A4B}"/>
                    </a:ext>
                  </a:extLst>
                </p14:cNvPr>
                <p14:cNvContentPartPr/>
                <p14:nvPr/>
              </p14:nvContentPartPr>
              <p14:xfrm>
                <a:off x="9162404" y="3479381"/>
                <a:ext cx="494640" cy="1299240"/>
              </p14:xfrm>
            </p:contentPart>
          </mc:Choice>
          <mc:Fallback xmlns="">
            <p:pic>
              <p:nvPicPr>
                <p:cNvPr id="45" name="Ink 44">
                  <a:extLst>
                    <a:ext uri="{FF2B5EF4-FFF2-40B4-BE49-F238E27FC236}">
                      <a16:creationId xmlns:a16="http://schemas.microsoft.com/office/drawing/2014/main" id="{DBD750E6-9CE1-C6C6-CA08-AFC0B0E94A4B}"/>
                    </a:ext>
                  </a:extLst>
                </p:cNvPr>
                <p:cNvPicPr/>
                <p:nvPr/>
              </p:nvPicPr>
              <p:blipFill>
                <a:blip r:embed="rId49"/>
                <a:stretch>
                  <a:fillRect/>
                </a:stretch>
              </p:blipFill>
              <p:spPr>
                <a:xfrm>
                  <a:off x="9144764" y="3461741"/>
                  <a:ext cx="530280" cy="133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Ink 47">
                  <a:extLst>
                    <a:ext uri="{FF2B5EF4-FFF2-40B4-BE49-F238E27FC236}">
                      <a16:creationId xmlns:a16="http://schemas.microsoft.com/office/drawing/2014/main" id="{DE4A5397-9A72-19EA-A97C-777EE3783F31}"/>
                    </a:ext>
                  </a:extLst>
                </p14:cNvPr>
                <p14:cNvContentPartPr/>
                <p14:nvPr/>
              </p14:nvContentPartPr>
              <p14:xfrm>
                <a:off x="8243324" y="3257621"/>
                <a:ext cx="1636920" cy="505440"/>
              </p14:xfrm>
            </p:contentPart>
          </mc:Choice>
          <mc:Fallback xmlns="">
            <p:pic>
              <p:nvPicPr>
                <p:cNvPr id="48" name="Ink 47">
                  <a:extLst>
                    <a:ext uri="{FF2B5EF4-FFF2-40B4-BE49-F238E27FC236}">
                      <a16:creationId xmlns:a16="http://schemas.microsoft.com/office/drawing/2014/main" id="{DE4A5397-9A72-19EA-A97C-777EE3783F31}"/>
                    </a:ext>
                  </a:extLst>
                </p:cNvPr>
                <p:cNvPicPr/>
                <p:nvPr/>
              </p:nvPicPr>
              <p:blipFill>
                <a:blip r:embed="rId51"/>
                <a:stretch>
                  <a:fillRect/>
                </a:stretch>
              </p:blipFill>
              <p:spPr>
                <a:xfrm>
                  <a:off x="8225684" y="3239621"/>
                  <a:ext cx="16725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Ink 48">
                  <a:extLst>
                    <a:ext uri="{FF2B5EF4-FFF2-40B4-BE49-F238E27FC236}">
                      <a16:creationId xmlns:a16="http://schemas.microsoft.com/office/drawing/2014/main" id="{58E41878-B0DD-0A80-F2CC-9DDE32A9A0F8}"/>
                    </a:ext>
                  </a:extLst>
                </p14:cNvPr>
                <p14:cNvContentPartPr/>
                <p14:nvPr/>
              </p14:nvContentPartPr>
              <p14:xfrm>
                <a:off x="8130644" y="4082741"/>
                <a:ext cx="1498320" cy="273240"/>
              </p14:xfrm>
            </p:contentPart>
          </mc:Choice>
          <mc:Fallback xmlns="">
            <p:pic>
              <p:nvPicPr>
                <p:cNvPr id="49" name="Ink 48">
                  <a:extLst>
                    <a:ext uri="{FF2B5EF4-FFF2-40B4-BE49-F238E27FC236}">
                      <a16:creationId xmlns:a16="http://schemas.microsoft.com/office/drawing/2014/main" id="{58E41878-B0DD-0A80-F2CC-9DDE32A9A0F8}"/>
                    </a:ext>
                  </a:extLst>
                </p:cNvPr>
                <p:cNvPicPr/>
                <p:nvPr/>
              </p:nvPicPr>
              <p:blipFill>
                <a:blip r:embed="rId53"/>
                <a:stretch>
                  <a:fillRect/>
                </a:stretch>
              </p:blipFill>
              <p:spPr>
                <a:xfrm>
                  <a:off x="8113004" y="4064741"/>
                  <a:ext cx="15339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Ink 49">
                  <a:extLst>
                    <a:ext uri="{FF2B5EF4-FFF2-40B4-BE49-F238E27FC236}">
                      <a16:creationId xmlns:a16="http://schemas.microsoft.com/office/drawing/2014/main" id="{A526D166-05F3-F984-1090-EE5368597F22}"/>
                    </a:ext>
                  </a:extLst>
                </p14:cNvPr>
                <p14:cNvContentPartPr/>
                <p14:nvPr/>
              </p14:nvContentPartPr>
              <p14:xfrm>
                <a:off x="8339444" y="4063661"/>
                <a:ext cx="117000" cy="148320"/>
              </p14:xfrm>
            </p:contentPart>
          </mc:Choice>
          <mc:Fallback xmlns="">
            <p:pic>
              <p:nvPicPr>
                <p:cNvPr id="50" name="Ink 49">
                  <a:extLst>
                    <a:ext uri="{FF2B5EF4-FFF2-40B4-BE49-F238E27FC236}">
                      <a16:creationId xmlns:a16="http://schemas.microsoft.com/office/drawing/2014/main" id="{A526D166-05F3-F984-1090-EE5368597F22}"/>
                    </a:ext>
                  </a:extLst>
                </p:cNvPr>
                <p:cNvPicPr/>
                <p:nvPr/>
              </p:nvPicPr>
              <p:blipFill>
                <a:blip r:embed="rId55"/>
                <a:stretch>
                  <a:fillRect/>
                </a:stretch>
              </p:blipFill>
              <p:spPr>
                <a:xfrm>
                  <a:off x="8321444" y="4045661"/>
                  <a:ext cx="152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 name="Ink 51">
                  <a:extLst>
                    <a:ext uri="{FF2B5EF4-FFF2-40B4-BE49-F238E27FC236}">
                      <a16:creationId xmlns:a16="http://schemas.microsoft.com/office/drawing/2014/main" id="{D6246F56-8812-9955-D322-764093CF2B67}"/>
                    </a:ext>
                  </a:extLst>
                </p14:cNvPr>
                <p14:cNvContentPartPr/>
                <p14:nvPr/>
              </p14:nvContentPartPr>
              <p14:xfrm>
                <a:off x="9135764" y="4243301"/>
                <a:ext cx="115560" cy="165960"/>
              </p14:xfrm>
            </p:contentPart>
          </mc:Choice>
          <mc:Fallback xmlns="">
            <p:pic>
              <p:nvPicPr>
                <p:cNvPr id="52" name="Ink 51">
                  <a:extLst>
                    <a:ext uri="{FF2B5EF4-FFF2-40B4-BE49-F238E27FC236}">
                      <a16:creationId xmlns:a16="http://schemas.microsoft.com/office/drawing/2014/main" id="{D6246F56-8812-9955-D322-764093CF2B67}"/>
                    </a:ext>
                  </a:extLst>
                </p:cNvPr>
                <p:cNvPicPr/>
                <p:nvPr/>
              </p:nvPicPr>
              <p:blipFill>
                <a:blip r:embed="rId57"/>
                <a:stretch>
                  <a:fillRect/>
                </a:stretch>
              </p:blipFill>
              <p:spPr>
                <a:xfrm>
                  <a:off x="9118124" y="4225301"/>
                  <a:ext cx="151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Ink 53">
                  <a:extLst>
                    <a:ext uri="{FF2B5EF4-FFF2-40B4-BE49-F238E27FC236}">
                      <a16:creationId xmlns:a16="http://schemas.microsoft.com/office/drawing/2014/main" id="{C4879129-130F-38BF-FCA4-D125EC0FADEC}"/>
                    </a:ext>
                  </a:extLst>
                </p14:cNvPr>
                <p14:cNvContentPartPr/>
                <p14:nvPr/>
              </p14:nvContentPartPr>
              <p14:xfrm>
                <a:off x="8778284" y="3340061"/>
                <a:ext cx="145440" cy="156600"/>
              </p14:xfrm>
            </p:contentPart>
          </mc:Choice>
          <mc:Fallback xmlns="">
            <p:pic>
              <p:nvPicPr>
                <p:cNvPr id="54" name="Ink 53">
                  <a:extLst>
                    <a:ext uri="{FF2B5EF4-FFF2-40B4-BE49-F238E27FC236}">
                      <a16:creationId xmlns:a16="http://schemas.microsoft.com/office/drawing/2014/main" id="{C4879129-130F-38BF-FCA4-D125EC0FADEC}"/>
                    </a:ext>
                  </a:extLst>
                </p:cNvPr>
                <p:cNvPicPr/>
                <p:nvPr/>
              </p:nvPicPr>
              <p:blipFill>
                <a:blip r:embed="rId59"/>
                <a:stretch>
                  <a:fillRect/>
                </a:stretch>
              </p:blipFill>
              <p:spPr>
                <a:xfrm>
                  <a:off x="8760284" y="3322061"/>
                  <a:ext cx="181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Ink 55">
                  <a:extLst>
                    <a:ext uri="{FF2B5EF4-FFF2-40B4-BE49-F238E27FC236}">
                      <a16:creationId xmlns:a16="http://schemas.microsoft.com/office/drawing/2014/main" id="{23009866-F797-1DDA-1F2A-C8167248E7EF}"/>
                    </a:ext>
                  </a:extLst>
                </p14:cNvPr>
                <p14:cNvContentPartPr/>
                <p14:nvPr/>
              </p14:nvContentPartPr>
              <p14:xfrm>
                <a:off x="9588644" y="3708341"/>
                <a:ext cx="88200" cy="151560"/>
              </p14:xfrm>
            </p:contentPart>
          </mc:Choice>
          <mc:Fallback xmlns="">
            <p:pic>
              <p:nvPicPr>
                <p:cNvPr id="56" name="Ink 55">
                  <a:extLst>
                    <a:ext uri="{FF2B5EF4-FFF2-40B4-BE49-F238E27FC236}">
                      <a16:creationId xmlns:a16="http://schemas.microsoft.com/office/drawing/2014/main" id="{23009866-F797-1DDA-1F2A-C8167248E7EF}"/>
                    </a:ext>
                  </a:extLst>
                </p:cNvPr>
                <p:cNvPicPr/>
                <p:nvPr/>
              </p:nvPicPr>
              <p:blipFill>
                <a:blip r:embed="rId61"/>
                <a:stretch>
                  <a:fillRect/>
                </a:stretch>
              </p:blipFill>
              <p:spPr>
                <a:xfrm>
                  <a:off x="9570644" y="3690701"/>
                  <a:ext cx="12384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58" name="Ink 57">
                <a:extLst>
                  <a:ext uri="{FF2B5EF4-FFF2-40B4-BE49-F238E27FC236}">
                    <a16:creationId xmlns:a16="http://schemas.microsoft.com/office/drawing/2014/main" id="{EB3E6447-874E-47D3-EEA7-1D25FE3D4D4B}"/>
                  </a:ext>
                </a:extLst>
              </p14:cNvPr>
              <p14:cNvContentPartPr/>
              <p14:nvPr/>
            </p14:nvContentPartPr>
            <p14:xfrm>
              <a:off x="8919044" y="3761981"/>
              <a:ext cx="177480" cy="231480"/>
            </p14:xfrm>
          </p:contentPart>
        </mc:Choice>
        <mc:Fallback xmlns="">
          <p:pic>
            <p:nvPicPr>
              <p:cNvPr id="58" name="Ink 57">
                <a:extLst>
                  <a:ext uri="{FF2B5EF4-FFF2-40B4-BE49-F238E27FC236}">
                    <a16:creationId xmlns:a16="http://schemas.microsoft.com/office/drawing/2014/main" id="{EB3E6447-874E-47D3-EEA7-1D25FE3D4D4B}"/>
                  </a:ext>
                </a:extLst>
              </p:cNvPr>
              <p:cNvPicPr/>
              <p:nvPr/>
            </p:nvPicPr>
            <p:blipFill>
              <a:blip r:embed="rId63"/>
              <a:stretch>
                <a:fillRect/>
              </a:stretch>
            </p:blipFill>
            <p:spPr>
              <a:xfrm>
                <a:off x="8901404" y="3744341"/>
                <a:ext cx="213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Ink 58">
                <a:extLst>
                  <a:ext uri="{FF2B5EF4-FFF2-40B4-BE49-F238E27FC236}">
                    <a16:creationId xmlns:a16="http://schemas.microsoft.com/office/drawing/2014/main" id="{C87E64EA-7B27-ECD6-CB07-C13B964BD5F9}"/>
                  </a:ext>
                </a:extLst>
              </p14:cNvPr>
              <p14:cNvContentPartPr/>
              <p14:nvPr/>
            </p14:nvContentPartPr>
            <p14:xfrm>
              <a:off x="8152244" y="3653981"/>
              <a:ext cx="182880" cy="203760"/>
            </p14:xfrm>
          </p:contentPart>
        </mc:Choice>
        <mc:Fallback xmlns="">
          <p:pic>
            <p:nvPicPr>
              <p:cNvPr id="59" name="Ink 58">
                <a:extLst>
                  <a:ext uri="{FF2B5EF4-FFF2-40B4-BE49-F238E27FC236}">
                    <a16:creationId xmlns:a16="http://schemas.microsoft.com/office/drawing/2014/main" id="{C87E64EA-7B27-ECD6-CB07-C13B964BD5F9}"/>
                  </a:ext>
                </a:extLst>
              </p:cNvPr>
              <p:cNvPicPr/>
              <p:nvPr/>
            </p:nvPicPr>
            <p:blipFill>
              <a:blip r:embed="rId65"/>
              <a:stretch>
                <a:fillRect/>
              </a:stretch>
            </p:blipFill>
            <p:spPr>
              <a:xfrm>
                <a:off x="8134244" y="3636341"/>
                <a:ext cx="218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Ink 59">
                <a:extLst>
                  <a:ext uri="{FF2B5EF4-FFF2-40B4-BE49-F238E27FC236}">
                    <a16:creationId xmlns:a16="http://schemas.microsoft.com/office/drawing/2014/main" id="{A2A0B5D2-92AB-75EC-B0F2-663414159DE7}"/>
                  </a:ext>
                </a:extLst>
              </p14:cNvPr>
              <p14:cNvContentPartPr/>
              <p14:nvPr/>
            </p14:nvContentPartPr>
            <p14:xfrm>
              <a:off x="9261404" y="3140261"/>
              <a:ext cx="127440" cy="219600"/>
            </p14:xfrm>
          </p:contentPart>
        </mc:Choice>
        <mc:Fallback xmlns="">
          <p:pic>
            <p:nvPicPr>
              <p:cNvPr id="60" name="Ink 59">
                <a:extLst>
                  <a:ext uri="{FF2B5EF4-FFF2-40B4-BE49-F238E27FC236}">
                    <a16:creationId xmlns:a16="http://schemas.microsoft.com/office/drawing/2014/main" id="{A2A0B5D2-92AB-75EC-B0F2-663414159DE7}"/>
                  </a:ext>
                </a:extLst>
              </p:cNvPr>
              <p:cNvPicPr/>
              <p:nvPr/>
            </p:nvPicPr>
            <p:blipFill>
              <a:blip r:embed="rId67"/>
              <a:stretch>
                <a:fillRect/>
              </a:stretch>
            </p:blipFill>
            <p:spPr>
              <a:xfrm>
                <a:off x="9243404" y="3122621"/>
                <a:ext cx="163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Ink 60">
                <a:extLst>
                  <a:ext uri="{FF2B5EF4-FFF2-40B4-BE49-F238E27FC236}">
                    <a16:creationId xmlns:a16="http://schemas.microsoft.com/office/drawing/2014/main" id="{DCDC8FD5-F3D6-7C49-2D51-BD9C90F45AF0}"/>
                  </a:ext>
                </a:extLst>
              </p14:cNvPr>
              <p14:cNvContentPartPr/>
              <p14:nvPr/>
            </p14:nvContentPartPr>
            <p14:xfrm>
              <a:off x="8700884" y="4494581"/>
              <a:ext cx="134640" cy="199440"/>
            </p14:xfrm>
          </p:contentPart>
        </mc:Choice>
        <mc:Fallback xmlns="">
          <p:pic>
            <p:nvPicPr>
              <p:cNvPr id="61" name="Ink 60">
                <a:extLst>
                  <a:ext uri="{FF2B5EF4-FFF2-40B4-BE49-F238E27FC236}">
                    <a16:creationId xmlns:a16="http://schemas.microsoft.com/office/drawing/2014/main" id="{DCDC8FD5-F3D6-7C49-2D51-BD9C90F45AF0}"/>
                  </a:ext>
                </a:extLst>
              </p:cNvPr>
              <p:cNvPicPr/>
              <p:nvPr/>
            </p:nvPicPr>
            <p:blipFill>
              <a:blip r:embed="rId69"/>
              <a:stretch>
                <a:fillRect/>
              </a:stretch>
            </p:blipFill>
            <p:spPr>
              <a:xfrm>
                <a:off x="8683244" y="4476941"/>
                <a:ext cx="170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Ink 61">
                <a:extLst>
                  <a:ext uri="{FF2B5EF4-FFF2-40B4-BE49-F238E27FC236}">
                    <a16:creationId xmlns:a16="http://schemas.microsoft.com/office/drawing/2014/main" id="{E72B7C44-FAF1-248E-687F-26C117C74D1D}"/>
                  </a:ext>
                </a:extLst>
              </p14:cNvPr>
              <p14:cNvContentPartPr/>
              <p14:nvPr/>
            </p14:nvContentPartPr>
            <p14:xfrm>
              <a:off x="9731924" y="4085261"/>
              <a:ext cx="150480" cy="196200"/>
            </p14:xfrm>
          </p:contentPart>
        </mc:Choice>
        <mc:Fallback xmlns="">
          <p:pic>
            <p:nvPicPr>
              <p:cNvPr id="62" name="Ink 61">
                <a:extLst>
                  <a:ext uri="{FF2B5EF4-FFF2-40B4-BE49-F238E27FC236}">
                    <a16:creationId xmlns:a16="http://schemas.microsoft.com/office/drawing/2014/main" id="{E72B7C44-FAF1-248E-687F-26C117C74D1D}"/>
                  </a:ext>
                </a:extLst>
              </p:cNvPr>
              <p:cNvPicPr/>
              <p:nvPr/>
            </p:nvPicPr>
            <p:blipFill>
              <a:blip r:embed="rId71"/>
              <a:stretch>
                <a:fillRect/>
              </a:stretch>
            </p:blipFill>
            <p:spPr>
              <a:xfrm>
                <a:off x="9714284" y="4067621"/>
                <a:ext cx="1861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Ink 62">
                <a:extLst>
                  <a:ext uri="{FF2B5EF4-FFF2-40B4-BE49-F238E27FC236}">
                    <a16:creationId xmlns:a16="http://schemas.microsoft.com/office/drawing/2014/main" id="{4081FEEC-85AB-EF5F-B06A-DD178257FF8A}"/>
                  </a:ext>
                </a:extLst>
              </p14:cNvPr>
              <p14:cNvContentPartPr/>
              <p14:nvPr/>
            </p14:nvContentPartPr>
            <p14:xfrm>
              <a:off x="9477764" y="4650821"/>
              <a:ext cx="141840" cy="157320"/>
            </p14:xfrm>
          </p:contentPart>
        </mc:Choice>
        <mc:Fallback xmlns="">
          <p:pic>
            <p:nvPicPr>
              <p:cNvPr id="63" name="Ink 62">
                <a:extLst>
                  <a:ext uri="{FF2B5EF4-FFF2-40B4-BE49-F238E27FC236}">
                    <a16:creationId xmlns:a16="http://schemas.microsoft.com/office/drawing/2014/main" id="{4081FEEC-85AB-EF5F-B06A-DD178257FF8A}"/>
                  </a:ext>
                </a:extLst>
              </p:cNvPr>
              <p:cNvPicPr/>
              <p:nvPr/>
            </p:nvPicPr>
            <p:blipFill>
              <a:blip r:embed="rId73"/>
              <a:stretch>
                <a:fillRect/>
              </a:stretch>
            </p:blipFill>
            <p:spPr>
              <a:xfrm>
                <a:off x="9460124" y="4633181"/>
                <a:ext cx="177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Ink 63">
                <a:extLst>
                  <a:ext uri="{FF2B5EF4-FFF2-40B4-BE49-F238E27FC236}">
                    <a16:creationId xmlns:a16="http://schemas.microsoft.com/office/drawing/2014/main" id="{3CE0D50C-8C0B-7B35-4EB0-E6BF642DCB24}"/>
                  </a:ext>
                </a:extLst>
              </p14:cNvPr>
              <p14:cNvContentPartPr/>
              <p14:nvPr/>
            </p14:nvContentPartPr>
            <p14:xfrm>
              <a:off x="7951004" y="4448501"/>
              <a:ext cx="133200" cy="167400"/>
            </p14:xfrm>
          </p:contentPart>
        </mc:Choice>
        <mc:Fallback xmlns="">
          <p:pic>
            <p:nvPicPr>
              <p:cNvPr id="64" name="Ink 63">
                <a:extLst>
                  <a:ext uri="{FF2B5EF4-FFF2-40B4-BE49-F238E27FC236}">
                    <a16:creationId xmlns:a16="http://schemas.microsoft.com/office/drawing/2014/main" id="{3CE0D50C-8C0B-7B35-4EB0-E6BF642DCB24}"/>
                  </a:ext>
                </a:extLst>
              </p:cNvPr>
              <p:cNvPicPr/>
              <p:nvPr/>
            </p:nvPicPr>
            <p:blipFill>
              <a:blip r:embed="rId75"/>
              <a:stretch>
                <a:fillRect/>
              </a:stretch>
            </p:blipFill>
            <p:spPr>
              <a:xfrm>
                <a:off x="7933364" y="4430861"/>
                <a:ext cx="16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Ink 64">
                <a:extLst>
                  <a:ext uri="{FF2B5EF4-FFF2-40B4-BE49-F238E27FC236}">
                    <a16:creationId xmlns:a16="http://schemas.microsoft.com/office/drawing/2014/main" id="{4463EA61-FB22-5ECC-9EB5-7CD01AB01532}"/>
                  </a:ext>
                </a:extLst>
              </p14:cNvPr>
              <p14:cNvContentPartPr/>
              <p14:nvPr/>
            </p14:nvContentPartPr>
            <p14:xfrm>
              <a:off x="8563724" y="2962781"/>
              <a:ext cx="113400" cy="190440"/>
            </p14:xfrm>
          </p:contentPart>
        </mc:Choice>
        <mc:Fallback xmlns="">
          <p:pic>
            <p:nvPicPr>
              <p:cNvPr id="65" name="Ink 64">
                <a:extLst>
                  <a:ext uri="{FF2B5EF4-FFF2-40B4-BE49-F238E27FC236}">
                    <a16:creationId xmlns:a16="http://schemas.microsoft.com/office/drawing/2014/main" id="{4463EA61-FB22-5ECC-9EB5-7CD01AB01532}"/>
                  </a:ext>
                </a:extLst>
              </p:cNvPr>
              <p:cNvPicPr/>
              <p:nvPr/>
            </p:nvPicPr>
            <p:blipFill>
              <a:blip r:embed="rId77"/>
              <a:stretch>
                <a:fillRect/>
              </a:stretch>
            </p:blipFill>
            <p:spPr>
              <a:xfrm>
                <a:off x="8545724" y="2945141"/>
                <a:ext cx="149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Ink 65">
                <a:extLst>
                  <a:ext uri="{FF2B5EF4-FFF2-40B4-BE49-F238E27FC236}">
                    <a16:creationId xmlns:a16="http://schemas.microsoft.com/office/drawing/2014/main" id="{6919A7DF-D75F-B6F3-E757-373000FEE148}"/>
                  </a:ext>
                </a:extLst>
              </p14:cNvPr>
              <p14:cNvContentPartPr/>
              <p14:nvPr/>
            </p14:nvContentPartPr>
            <p14:xfrm>
              <a:off x="9846044" y="3368141"/>
              <a:ext cx="167400" cy="208440"/>
            </p14:xfrm>
          </p:contentPart>
        </mc:Choice>
        <mc:Fallback xmlns="">
          <p:pic>
            <p:nvPicPr>
              <p:cNvPr id="66" name="Ink 65">
                <a:extLst>
                  <a:ext uri="{FF2B5EF4-FFF2-40B4-BE49-F238E27FC236}">
                    <a16:creationId xmlns:a16="http://schemas.microsoft.com/office/drawing/2014/main" id="{6919A7DF-D75F-B6F3-E757-373000FEE148}"/>
                  </a:ext>
                </a:extLst>
              </p:cNvPr>
              <p:cNvPicPr/>
              <p:nvPr/>
            </p:nvPicPr>
            <p:blipFill>
              <a:blip r:embed="rId79"/>
              <a:stretch>
                <a:fillRect/>
              </a:stretch>
            </p:blipFill>
            <p:spPr>
              <a:xfrm>
                <a:off x="9828404" y="3350501"/>
                <a:ext cx="203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793C0B1C-AC48-877D-F78E-0B79580F4FE1}"/>
                  </a:ext>
                </a:extLst>
              </p14:cNvPr>
              <p14:cNvContentPartPr/>
              <p14:nvPr/>
            </p14:nvContentPartPr>
            <p14:xfrm>
              <a:off x="9335564" y="3230621"/>
              <a:ext cx="48960" cy="40320"/>
            </p14:xfrm>
          </p:contentPart>
        </mc:Choice>
        <mc:Fallback xmlns="">
          <p:pic>
            <p:nvPicPr>
              <p:cNvPr id="67" name="Ink 66">
                <a:extLst>
                  <a:ext uri="{FF2B5EF4-FFF2-40B4-BE49-F238E27FC236}">
                    <a16:creationId xmlns:a16="http://schemas.microsoft.com/office/drawing/2014/main" id="{793C0B1C-AC48-877D-F78E-0B79580F4FE1}"/>
                  </a:ext>
                </a:extLst>
              </p:cNvPr>
              <p:cNvPicPr/>
              <p:nvPr/>
            </p:nvPicPr>
            <p:blipFill>
              <a:blip r:embed="rId81"/>
              <a:stretch>
                <a:fillRect/>
              </a:stretch>
            </p:blipFill>
            <p:spPr>
              <a:xfrm>
                <a:off x="9317924" y="3212981"/>
                <a:ext cx="8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675DEDCF-EEE3-020B-8966-0CD751C28954}"/>
                  </a:ext>
                </a:extLst>
              </p14:cNvPr>
              <p14:cNvContentPartPr/>
              <p14:nvPr/>
            </p14:nvContentPartPr>
            <p14:xfrm>
              <a:off x="8547164" y="3026861"/>
              <a:ext cx="139680" cy="182160"/>
            </p14:xfrm>
          </p:contentPart>
        </mc:Choice>
        <mc:Fallback xmlns="">
          <p:pic>
            <p:nvPicPr>
              <p:cNvPr id="68" name="Ink 67">
                <a:extLst>
                  <a:ext uri="{FF2B5EF4-FFF2-40B4-BE49-F238E27FC236}">
                    <a16:creationId xmlns:a16="http://schemas.microsoft.com/office/drawing/2014/main" id="{675DEDCF-EEE3-020B-8966-0CD751C28954}"/>
                  </a:ext>
                </a:extLst>
              </p:cNvPr>
              <p:cNvPicPr/>
              <p:nvPr/>
            </p:nvPicPr>
            <p:blipFill>
              <a:blip r:embed="rId83"/>
              <a:stretch>
                <a:fillRect/>
              </a:stretch>
            </p:blipFill>
            <p:spPr>
              <a:xfrm>
                <a:off x="8529164" y="3008861"/>
                <a:ext cx="175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Ink 72">
                <a:extLst>
                  <a:ext uri="{FF2B5EF4-FFF2-40B4-BE49-F238E27FC236}">
                    <a16:creationId xmlns:a16="http://schemas.microsoft.com/office/drawing/2014/main" id="{61A44C61-7A88-A5B7-314E-E4BA904465AB}"/>
                  </a:ext>
                </a:extLst>
              </p14:cNvPr>
              <p14:cNvContentPartPr/>
              <p14:nvPr/>
            </p14:nvContentPartPr>
            <p14:xfrm>
              <a:off x="9261404" y="3148901"/>
              <a:ext cx="188640" cy="234720"/>
            </p14:xfrm>
          </p:contentPart>
        </mc:Choice>
        <mc:Fallback xmlns="">
          <p:pic>
            <p:nvPicPr>
              <p:cNvPr id="73" name="Ink 72">
                <a:extLst>
                  <a:ext uri="{FF2B5EF4-FFF2-40B4-BE49-F238E27FC236}">
                    <a16:creationId xmlns:a16="http://schemas.microsoft.com/office/drawing/2014/main" id="{61A44C61-7A88-A5B7-314E-E4BA904465AB}"/>
                  </a:ext>
                </a:extLst>
              </p:cNvPr>
              <p:cNvPicPr/>
              <p:nvPr/>
            </p:nvPicPr>
            <p:blipFill>
              <a:blip r:embed="rId85"/>
              <a:stretch>
                <a:fillRect/>
              </a:stretch>
            </p:blipFill>
            <p:spPr>
              <a:xfrm>
                <a:off x="9243764" y="3130901"/>
                <a:ext cx="2242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4" name="Ink 73">
                <a:extLst>
                  <a:ext uri="{FF2B5EF4-FFF2-40B4-BE49-F238E27FC236}">
                    <a16:creationId xmlns:a16="http://schemas.microsoft.com/office/drawing/2014/main" id="{FAD29F41-08AD-5705-FB5D-3CB1646CD926}"/>
                  </a:ext>
                </a:extLst>
              </p14:cNvPr>
              <p14:cNvContentPartPr/>
              <p14:nvPr/>
            </p14:nvContentPartPr>
            <p14:xfrm>
              <a:off x="8224604" y="2168621"/>
              <a:ext cx="79560" cy="123480"/>
            </p14:xfrm>
          </p:contentPart>
        </mc:Choice>
        <mc:Fallback xmlns="">
          <p:pic>
            <p:nvPicPr>
              <p:cNvPr id="74" name="Ink 73">
                <a:extLst>
                  <a:ext uri="{FF2B5EF4-FFF2-40B4-BE49-F238E27FC236}">
                    <a16:creationId xmlns:a16="http://schemas.microsoft.com/office/drawing/2014/main" id="{FAD29F41-08AD-5705-FB5D-3CB1646CD926}"/>
                  </a:ext>
                </a:extLst>
              </p:cNvPr>
              <p:cNvPicPr/>
              <p:nvPr/>
            </p:nvPicPr>
            <p:blipFill>
              <a:blip r:embed="rId87"/>
              <a:stretch>
                <a:fillRect/>
              </a:stretch>
            </p:blipFill>
            <p:spPr>
              <a:xfrm>
                <a:off x="8161964" y="2105981"/>
                <a:ext cx="2052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82DB644F-D5CC-EC3B-F736-7DE961E46549}"/>
                  </a:ext>
                </a:extLst>
              </p14:cNvPr>
              <p14:cNvContentPartPr/>
              <p14:nvPr/>
            </p14:nvContentPartPr>
            <p14:xfrm>
              <a:off x="9056924" y="2517101"/>
              <a:ext cx="129960" cy="163440"/>
            </p14:xfrm>
          </p:contentPart>
        </mc:Choice>
        <mc:Fallback xmlns="">
          <p:pic>
            <p:nvPicPr>
              <p:cNvPr id="75" name="Ink 74">
                <a:extLst>
                  <a:ext uri="{FF2B5EF4-FFF2-40B4-BE49-F238E27FC236}">
                    <a16:creationId xmlns:a16="http://schemas.microsoft.com/office/drawing/2014/main" id="{82DB644F-D5CC-EC3B-F736-7DE961E46549}"/>
                  </a:ext>
                </a:extLst>
              </p:cNvPr>
              <p:cNvPicPr/>
              <p:nvPr/>
            </p:nvPicPr>
            <p:blipFill>
              <a:blip r:embed="rId89"/>
              <a:stretch>
                <a:fillRect/>
              </a:stretch>
            </p:blipFill>
            <p:spPr>
              <a:xfrm>
                <a:off x="8993924" y="2454461"/>
                <a:ext cx="2556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6" name="Ink 75">
                <a:extLst>
                  <a:ext uri="{FF2B5EF4-FFF2-40B4-BE49-F238E27FC236}">
                    <a16:creationId xmlns:a16="http://schemas.microsoft.com/office/drawing/2014/main" id="{88DE8704-339D-CDBD-5503-880CF99A2B1F}"/>
                  </a:ext>
                </a:extLst>
              </p14:cNvPr>
              <p14:cNvContentPartPr/>
              <p14:nvPr/>
            </p14:nvContentPartPr>
            <p14:xfrm>
              <a:off x="9868004" y="2225861"/>
              <a:ext cx="113760" cy="143280"/>
            </p14:xfrm>
          </p:contentPart>
        </mc:Choice>
        <mc:Fallback xmlns="">
          <p:pic>
            <p:nvPicPr>
              <p:cNvPr id="76" name="Ink 75">
                <a:extLst>
                  <a:ext uri="{FF2B5EF4-FFF2-40B4-BE49-F238E27FC236}">
                    <a16:creationId xmlns:a16="http://schemas.microsoft.com/office/drawing/2014/main" id="{88DE8704-339D-CDBD-5503-880CF99A2B1F}"/>
                  </a:ext>
                </a:extLst>
              </p:cNvPr>
              <p:cNvPicPr/>
              <p:nvPr/>
            </p:nvPicPr>
            <p:blipFill>
              <a:blip r:embed="rId91"/>
              <a:stretch>
                <a:fillRect/>
              </a:stretch>
            </p:blipFill>
            <p:spPr>
              <a:xfrm>
                <a:off x="9805364" y="2163221"/>
                <a:ext cx="2394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7" name="Ink 76">
                <a:extLst>
                  <a:ext uri="{FF2B5EF4-FFF2-40B4-BE49-F238E27FC236}">
                    <a16:creationId xmlns:a16="http://schemas.microsoft.com/office/drawing/2014/main" id="{0ACFBAF6-8B8C-8739-147D-14B9AA03F0C2}"/>
                  </a:ext>
                </a:extLst>
              </p14:cNvPr>
              <p14:cNvContentPartPr/>
              <p14:nvPr/>
            </p14:nvContentPartPr>
            <p14:xfrm>
              <a:off x="10239164" y="3048101"/>
              <a:ext cx="156600" cy="152280"/>
            </p14:xfrm>
          </p:contentPart>
        </mc:Choice>
        <mc:Fallback xmlns="">
          <p:pic>
            <p:nvPicPr>
              <p:cNvPr id="77" name="Ink 76">
                <a:extLst>
                  <a:ext uri="{FF2B5EF4-FFF2-40B4-BE49-F238E27FC236}">
                    <a16:creationId xmlns:a16="http://schemas.microsoft.com/office/drawing/2014/main" id="{0ACFBAF6-8B8C-8739-147D-14B9AA03F0C2}"/>
                  </a:ext>
                </a:extLst>
              </p:cNvPr>
              <p:cNvPicPr/>
              <p:nvPr/>
            </p:nvPicPr>
            <p:blipFill>
              <a:blip r:embed="rId93"/>
              <a:stretch>
                <a:fillRect/>
              </a:stretch>
            </p:blipFill>
            <p:spPr>
              <a:xfrm>
                <a:off x="10176164" y="2985101"/>
                <a:ext cx="282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8" name="Ink 77">
                <a:extLst>
                  <a:ext uri="{FF2B5EF4-FFF2-40B4-BE49-F238E27FC236}">
                    <a16:creationId xmlns:a16="http://schemas.microsoft.com/office/drawing/2014/main" id="{52CBD434-43AE-378C-146C-D0AFAF93D4A6}"/>
                  </a:ext>
                </a:extLst>
              </p14:cNvPr>
              <p14:cNvContentPartPr/>
              <p14:nvPr/>
            </p14:nvContentPartPr>
            <p14:xfrm>
              <a:off x="7825724" y="3194621"/>
              <a:ext cx="158760" cy="96480"/>
            </p14:xfrm>
          </p:contentPart>
        </mc:Choice>
        <mc:Fallback xmlns="">
          <p:pic>
            <p:nvPicPr>
              <p:cNvPr id="78" name="Ink 77">
                <a:extLst>
                  <a:ext uri="{FF2B5EF4-FFF2-40B4-BE49-F238E27FC236}">
                    <a16:creationId xmlns:a16="http://schemas.microsoft.com/office/drawing/2014/main" id="{52CBD434-43AE-378C-146C-D0AFAF93D4A6}"/>
                  </a:ext>
                </a:extLst>
              </p:cNvPr>
              <p:cNvPicPr/>
              <p:nvPr/>
            </p:nvPicPr>
            <p:blipFill>
              <a:blip r:embed="rId95"/>
              <a:stretch>
                <a:fillRect/>
              </a:stretch>
            </p:blipFill>
            <p:spPr>
              <a:xfrm>
                <a:off x="7762724" y="3131981"/>
                <a:ext cx="28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57B88AD2-257C-CFCF-3CC1-381C820E358C}"/>
                  </a:ext>
                </a:extLst>
              </p14:cNvPr>
              <p14:cNvContentPartPr/>
              <p14:nvPr/>
            </p14:nvContentPartPr>
            <p14:xfrm>
              <a:off x="7316684" y="3308741"/>
              <a:ext cx="104760" cy="156960"/>
            </p14:xfrm>
          </p:contentPart>
        </mc:Choice>
        <mc:Fallback xmlns="">
          <p:pic>
            <p:nvPicPr>
              <p:cNvPr id="79" name="Ink 78">
                <a:extLst>
                  <a:ext uri="{FF2B5EF4-FFF2-40B4-BE49-F238E27FC236}">
                    <a16:creationId xmlns:a16="http://schemas.microsoft.com/office/drawing/2014/main" id="{57B88AD2-257C-CFCF-3CC1-381C820E358C}"/>
                  </a:ext>
                </a:extLst>
              </p:cNvPr>
              <p:cNvPicPr/>
              <p:nvPr/>
            </p:nvPicPr>
            <p:blipFill>
              <a:blip r:embed="rId97"/>
              <a:stretch>
                <a:fillRect/>
              </a:stretch>
            </p:blipFill>
            <p:spPr>
              <a:xfrm>
                <a:off x="7253684" y="3246101"/>
                <a:ext cx="2304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327FE2A2-A2B0-BA4C-5476-32F2F627F4B3}"/>
                  </a:ext>
                </a:extLst>
              </p14:cNvPr>
              <p14:cNvContentPartPr/>
              <p14:nvPr/>
            </p14:nvContentPartPr>
            <p14:xfrm>
              <a:off x="7488044" y="4300901"/>
              <a:ext cx="90000" cy="94320"/>
            </p14:xfrm>
          </p:contentPart>
        </mc:Choice>
        <mc:Fallback xmlns="">
          <p:pic>
            <p:nvPicPr>
              <p:cNvPr id="80" name="Ink 79">
                <a:extLst>
                  <a:ext uri="{FF2B5EF4-FFF2-40B4-BE49-F238E27FC236}">
                    <a16:creationId xmlns:a16="http://schemas.microsoft.com/office/drawing/2014/main" id="{327FE2A2-A2B0-BA4C-5476-32F2F627F4B3}"/>
                  </a:ext>
                </a:extLst>
              </p:cNvPr>
              <p:cNvPicPr/>
              <p:nvPr/>
            </p:nvPicPr>
            <p:blipFill>
              <a:blip r:embed="rId99"/>
              <a:stretch>
                <a:fillRect/>
              </a:stretch>
            </p:blipFill>
            <p:spPr>
              <a:xfrm>
                <a:off x="7425044" y="4238261"/>
                <a:ext cx="215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Ink 80">
                <a:extLst>
                  <a:ext uri="{FF2B5EF4-FFF2-40B4-BE49-F238E27FC236}">
                    <a16:creationId xmlns:a16="http://schemas.microsoft.com/office/drawing/2014/main" id="{74D1D6C0-CD0C-6B6D-5D76-FA69598897D1}"/>
                  </a:ext>
                </a:extLst>
              </p14:cNvPr>
              <p14:cNvContentPartPr/>
              <p14:nvPr/>
            </p14:nvContentPartPr>
            <p14:xfrm>
              <a:off x="6854444" y="4395941"/>
              <a:ext cx="122040" cy="133920"/>
            </p14:xfrm>
          </p:contentPart>
        </mc:Choice>
        <mc:Fallback xmlns="">
          <p:pic>
            <p:nvPicPr>
              <p:cNvPr id="81" name="Ink 80">
                <a:extLst>
                  <a:ext uri="{FF2B5EF4-FFF2-40B4-BE49-F238E27FC236}">
                    <a16:creationId xmlns:a16="http://schemas.microsoft.com/office/drawing/2014/main" id="{74D1D6C0-CD0C-6B6D-5D76-FA69598897D1}"/>
                  </a:ext>
                </a:extLst>
              </p:cNvPr>
              <p:cNvPicPr/>
              <p:nvPr/>
            </p:nvPicPr>
            <p:blipFill>
              <a:blip r:embed="rId101"/>
              <a:stretch>
                <a:fillRect/>
              </a:stretch>
            </p:blipFill>
            <p:spPr>
              <a:xfrm>
                <a:off x="6791804" y="4333301"/>
                <a:ext cx="247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039DED4C-88F7-06A6-EABF-B267E6C77491}"/>
                  </a:ext>
                </a:extLst>
              </p14:cNvPr>
              <p14:cNvContentPartPr/>
              <p14:nvPr/>
            </p14:nvContentPartPr>
            <p14:xfrm>
              <a:off x="7547804" y="5184701"/>
              <a:ext cx="90360" cy="141480"/>
            </p14:xfrm>
          </p:contentPart>
        </mc:Choice>
        <mc:Fallback xmlns="">
          <p:pic>
            <p:nvPicPr>
              <p:cNvPr id="82" name="Ink 81">
                <a:extLst>
                  <a:ext uri="{FF2B5EF4-FFF2-40B4-BE49-F238E27FC236}">
                    <a16:creationId xmlns:a16="http://schemas.microsoft.com/office/drawing/2014/main" id="{039DED4C-88F7-06A6-EABF-B267E6C77491}"/>
                  </a:ext>
                </a:extLst>
              </p:cNvPr>
              <p:cNvPicPr/>
              <p:nvPr/>
            </p:nvPicPr>
            <p:blipFill>
              <a:blip r:embed="rId103"/>
              <a:stretch>
                <a:fillRect/>
              </a:stretch>
            </p:blipFill>
            <p:spPr>
              <a:xfrm>
                <a:off x="7484804" y="5122061"/>
                <a:ext cx="2160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61B15AE5-C5E7-23BB-5F22-AE60154DDDDD}"/>
                  </a:ext>
                </a:extLst>
              </p14:cNvPr>
              <p14:cNvContentPartPr/>
              <p14:nvPr/>
            </p14:nvContentPartPr>
            <p14:xfrm>
              <a:off x="8398484" y="5609141"/>
              <a:ext cx="102600" cy="143640"/>
            </p14:xfrm>
          </p:contentPart>
        </mc:Choice>
        <mc:Fallback xmlns="">
          <p:pic>
            <p:nvPicPr>
              <p:cNvPr id="83" name="Ink 82">
                <a:extLst>
                  <a:ext uri="{FF2B5EF4-FFF2-40B4-BE49-F238E27FC236}">
                    <a16:creationId xmlns:a16="http://schemas.microsoft.com/office/drawing/2014/main" id="{61B15AE5-C5E7-23BB-5F22-AE60154DDDDD}"/>
                  </a:ext>
                </a:extLst>
              </p:cNvPr>
              <p:cNvPicPr/>
              <p:nvPr/>
            </p:nvPicPr>
            <p:blipFill>
              <a:blip r:embed="rId105"/>
              <a:stretch>
                <a:fillRect/>
              </a:stretch>
            </p:blipFill>
            <p:spPr>
              <a:xfrm>
                <a:off x="8335484" y="5546501"/>
                <a:ext cx="228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A7B42BF2-9840-46D8-FCEF-EC10140F652B}"/>
                  </a:ext>
                </a:extLst>
              </p14:cNvPr>
              <p14:cNvContentPartPr/>
              <p14:nvPr/>
            </p14:nvContentPartPr>
            <p14:xfrm>
              <a:off x="9253844" y="5284421"/>
              <a:ext cx="100800" cy="136440"/>
            </p14:xfrm>
          </p:contentPart>
        </mc:Choice>
        <mc:Fallback xmlns="">
          <p:pic>
            <p:nvPicPr>
              <p:cNvPr id="84" name="Ink 83">
                <a:extLst>
                  <a:ext uri="{FF2B5EF4-FFF2-40B4-BE49-F238E27FC236}">
                    <a16:creationId xmlns:a16="http://schemas.microsoft.com/office/drawing/2014/main" id="{A7B42BF2-9840-46D8-FCEF-EC10140F652B}"/>
                  </a:ext>
                </a:extLst>
              </p:cNvPr>
              <p:cNvPicPr/>
              <p:nvPr/>
            </p:nvPicPr>
            <p:blipFill>
              <a:blip r:embed="rId107"/>
              <a:stretch>
                <a:fillRect/>
              </a:stretch>
            </p:blipFill>
            <p:spPr>
              <a:xfrm>
                <a:off x="9190844" y="5221781"/>
                <a:ext cx="226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Ink 84">
                <a:extLst>
                  <a:ext uri="{FF2B5EF4-FFF2-40B4-BE49-F238E27FC236}">
                    <a16:creationId xmlns:a16="http://schemas.microsoft.com/office/drawing/2014/main" id="{8D71A885-CCED-0066-E4A9-EE72D0F5C22D}"/>
                  </a:ext>
                </a:extLst>
              </p14:cNvPr>
              <p14:cNvContentPartPr/>
              <p14:nvPr/>
            </p14:nvContentPartPr>
            <p14:xfrm>
              <a:off x="9839564" y="5871221"/>
              <a:ext cx="118080" cy="136080"/>
            </p14:xfrm>
          </p:contentPart>
        </mc:Choice>
        <mc:Fallback xmlns="">
          <p:pic>
            <p:nvPicPr>
              <p:cNvPr id="85" name="Ink 84">
                <a:extLst>
                  <a:ext uri="{FF2B5EF4-FFF2-40B4-BE49-F238E27FC236}">
                    <a16:creationId xmlns:a16="http://schemas.microsoft.com/office/drawing/2014/main" id="{8D71A885-CCED-0066-E4A9-EE72D0F5C22D}"/>
                  </a:ext>
                </a:extLst>
              </p:cNvPr>
              <p:cNvPicPr/>
              <p:nvPr/>
            </p:nvPicPr>
            <p:blipFill>
              <a:blip r:embed="rId109"/>
              <a:stretch>
                <a:fillRect/>
              </a:stretch>
            </p:blipFill>
            <p:spPr>
              <a:xfrm>
                <a:off x="9776924" y="5808581"/>
                <a:ext cx="243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6" name="Ink 85">
                <a:extLst>
                  <a:ext uri="{FF2B5EF4-FFF2-40B4-BE49-F238E27FC236}">
                    <a16:creationId xmlns:a16="http://schemas.microsoft.com/office/drawing/2014/main" id="{45054262-40D2-B202-61ED-DBD173660E36}"/>
                  </a:ext>
                </a:extLst>
              </p14:cNvPr>
              <p14:cNvContentPartPr/>
              <p14:nvPr/>
            </p14:nvContentPartPr>
            <p14:xfrm>
              <a:off x="10637684" y="5377661"/>
              <a:ext cx="142920" cy="114840"/>
            </p14:xfrm>
          </p:contentPart>
        </mc:Choice>
        <mc:Fallback xmlns="">
          <p:pic>
            <p:nvPicPr>
              <p:cNvPr id="86" name="Ink 85">
                <a:extLst>
                  <a:ext uri="{FF2B5EF4-FFF2-40B4-BE49-F238E27FC236}">
                    <a16:creationId xmlns:a16="http://schemas.microsoft.com/office/drawing/2014/main" id="{45054262-40D2-B202-61ED-DBD173660E36}"/>
                  </a:ext>
                </a:extLst>
              </p:cNvPr>
              <p:cNvPicPr/>
              <p:nvPr/>
            </p:nvPicPr>
            <p:blipFill>
              <a:blip r:embed="rId111"/>
              <a:stretch>
                <a:fillRect/>
              </a:stretch>
            </p:blipFill>
            <p:spPr>
              <a:xfrm>
                <a:off x="10575044" y="5314661"/>
                <a:ext cx="268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7" name="Ink 86">
                <a:extLst>
                  <a:ext uri="{FF2B5EF4-FFF2-40B4-BE49-F238E27FC236}">
                    <a16:creationId xmlns:a16="http://schemas.microsoft.com/office/drawing/2014/main" id="{514CEBF3-CBED-AEEA-9F5B-B43FF5BC52A7}"/>
                  </a:ext>
                </a:extLst>
              </p14:cNvPr>
              <p14:cNvContentPartPr/>
              <p14:nvPr/>
            </p14:nvContentPartPr>
            <p14:xfrm>
              <a:off x="10160684" y="4902821"/>
              <a:ext cx="135000" cy="124560"/>
            </p14:xfrm>
          </p:contentPart>
        </mc:Choice>
        <mc:Fallback xmlns="">
          <p:pic>
            <p:nvPicPr>
              <p:cNvPr id="87" name="Ink 86">
                <a:extLst>
                  <a:ext uri="{FF2B5EF4-FFF2-40B4-BE49-F238E27FC236}">
                    <a16:creationId xmlns:a16="http://schemas.microsoft.com/office/drawing/2014/main" id="{514CEBF3-CBED-AEEA-9F5B-B43FF5BC52A7}"/>
                  </a:ext>
                </a:extLst>
              </p:cNvPr>
              <p:cNvPicPr/>
              <p:nvPr/>
            </p:nvPicPr>
            <p:blipFill>
              <a:blip r:embed="rId113"/>
              <a:stretch>
                <a:fillRect/>
              </a:stretch>
            </p:blipFill>
            <p:spPr>
              <a:xfrm>
                <a:off x="10098044" y="4840181"/>
                <a:ext cx="260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8" name="Ink 87">
                <a:extLst>
                  <a:ext uri="{FF2B5EF4-FFF2-40B4-BE49-F238E27FC236}">
                    <a16:creationId xmlns:a16="http://schemas.microsoft.com/office/drawing/2014/main" id="{5C42464A-7F04-9D6F-1BB8-852CC315403C}"/>
                  </a:ext>
                </a:extLst>
              </p14:cNvPr>
              <p14:cNvContentPartPr/>
              <p14:nvPr/>
            </p14:nvContentPartPr>
            <p14:xfrm>
              <a:off x="10602044" y="4159781"/>
              <a:ext cx="151920" cy="149400"/>
            </p14:xfrm>
          </p:contentPart>
        </mc:Choice>
        <mc:Fallback xmlns="">
          <p:pic>
            <p:nvPicPr>
              <p:cNvPr id="88" name="Ink 87">
                <a:extLst>
                  <a:ext uri="{FF2B5EF4-FFF2-40B4-BE49-F238E27FC236}">
                    <a16:creationId xmlns:a16="http://schemas.microsoft.com/office/drawing/2014/main" id="{5C42464A-7F04-9D6F-1BB8-852CC315403C}"/>
                  </a:ext>
                </a:extLst>
              </p:cNvPr>
              <p:cNvPicPr/>
              <p:nvPr/>
            </p:nvPicPr>
            <p:blipFill>
              <a:blip r:embed="rId115"/>
              <a:stretch>
                <a:fillRect/>
              </a:stretch>
            </p:blipFill>
            <p:spPr>
              <a:xfrm>
                <a:off x="10539044" y="4097141"/>
                <a:ext cx="277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36FDA39E-1F48-B75D-4EC8-92BDA3781820}"/>
                  </a:ext>
                </a:extLst>
              </p14:cNvPr>
              <p14:cNvContentPartPr/>
              <p14:nvPr/>
            </p14:nvContentPartPr>
            <p14:xfrm>
              <a:off x="11349764" y="4082741"/>
              <a:ext cx="144000" cy="149040"/>
            </p14:xfrm>
          </p:contentPart>
        </mc:Choice>
        <mc:Fallback xmlns="">
          <p:pic>
            <p:nvPicPr>
              <p:cNvPr id="89" name="Ink 88">
                <a:extLst>
                  <a:ext uri="{FF2B5EF4-FFF2-40B4-BE49-F238E27FC236}">
                    <a16:creationId xmlns:a16="http://schemas.microsoft.com/office/drawing/2014/main" id="{36FDA39E-1F48-B75D-4EC8-92BDA3781820}"/>
                  </a:ext>
                </a:extLst>
              </p:cNvPr>
              <p:cNvPicPr/>
              <p:nvPr/>
            </p:nvPicPr>
            <p:blipFill>
              <a:blip r:embed="rId117"/>
              <a:stretch>
                <a:fillRect/>
              </a:stretch>
            </p:blipFill>
            <p:spPr>
              <a:xfrm>
                <a:off x="11287124" y="4020101"/>
                <a:ext cx="269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37EFA768-CCAB-7E9D-7743-90A218488D22}"/>
                  </a:ext>
                </a:extLst>
              </p14:cNvPr>
              <p14:cNvContentPartPr/>
              <p14:nvPr/>
            </p14:nvContentPartPr>
            <p14:xfrm>
              <a:off x="11377124" y="3262661"/>
              <a:ext cx="104040" cy="108720"/>
            </p14:xfrm>
          </p:contentPart>
        </mc:Choice>
        <mc:Fallback xmlns="">
          <p:pic>
            <p:nvPicPr>
              <p:cNvPr id="90" name="Ink 89">
                <a:extLst>
                  <a:ext uri="{FF2B5EF4-FFF2-40B4-BE49-F238E27FC236}">
                    <a16:creationId xmlns:a16="http://schemas.microsoft.com/office/drawing/2014/main" id="{37EFA768-CCAB-7E9D-7743-90A218488D22}"/>
                  </a:ext>
                </a:extLst>
              </p:cNvPr>
              <p:cNvPicPr/>
              <p:nvPr/>
            </p:nvPicPr>
            <p:blipFill>
              <a:blip r:embed="rId119"/>
              <a:stretch>
                <a:fillRect/>
              </a:stretch>
            </p:blipFill>
            <p:spPr>
              <a:xfrm>
                <a:off x="11314484" y="3200021"/>
                <a:ext cx="229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Ink 90">
                <a:extLst>
                  <a:ext uri="{FF2B5EF4-FFF2-40B4-BE49-F238E27FC236}">
                    <a16:creationId xmlns:a16="http://schemas.microsoft.com/office/drawing/2014/main" id="{FB145E0C-E018-2631-8B7E-A49681550987}"/>
                  </a:ext>
                </a:extLst>
              </p14:cNvPr>
              <p14:cNvContentPartPr/>
              <p14:nvPr/>
            </p14:nvContentPartPr>
            <p14:xfrm>
              <a:off x="7285724" y="2431421"/>
              <a:ext cx="108360" cy="108000"/>
            </p14:xfrm>
          </p:contentPart>
        </mc:Choice>
        <mc:Fallback xmlns="">
          <p:pic>
            <p:nvPicPr>
              <p:cNvPr id="91" name="Ink 90">
                <a:extLst>
                  <a:ext uri="{FF2B5EF4-FFF2-40B4-BE49-F238E27FC236}">
                    <a16:creationId xmlns:a16="http://schemas.microsoft.com/office/drawing/2014/main" id="{FB145E0C-E018-2631-8B7E-A49681550987}"/>
                  </a:ext>
                </a:extLst>
              </p:cNvPr>
              <p:cNvPicPr/>
              <p:nvPr/>
            </p:nvPicPr>
            <p:blipFill>
              <a:blip r:embed="rId121"/>
              <a:stretch>
                <a:fillRect/>
              </a:stretch>
            </p:blipFill>
            <p:spPr>
              <a:xfrm>
                <a:off x="7222724" y="2368421"/>
                <a:ext cx="234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2412D199-7D11-3F70-ADCE-707638A9447A}"/>
                  </a:ext>
                </a:extLst>
              </p14:cNvPr>
              <p14:cNvContentPartPr/>
              <p14:nvPr/>
            </p14:nvContentPartPr>
            <p14:xfrm>
              <a:off x="10765844" y="2082581"/>
              <a:ext cx="200160" cy="149040"/>
            </p14:xfrm>
          </p:contentPart>
        </mc:Choice>
        <mc:Fallback xmlns="">
          <p:pic>
            <p:nvPicPr>
              <p:cNvPr id="92" name="Ink 91">
                <a:extLst>
                  <a:ext uri="{FF2B5EF4-FFF2-40B4-BE49-F238E27FC236}">
                    <a16:creationId xmlns:a16="http://schemas.microsoft.com/office/drawing/2014/main" id="{2412D199-7D11-3F70-ADCE-707638A9447A}"/>
                  </a:ext>
                </a:extLst>
              </p:cNvPr>
              <p:cNvPicPr/>
              <p:nvPr/>
            </p:nvPicPr>
            <p:blipFill>
              <a:blip r:embed="rId123"/>
              <a:stretch>
                <a:fillRect/>
              </a:stretch>
            </p:blipFill>
            <p:spPr>
              <a:xfrm>
                <a:off x="10703204" y="2019941"/>
                <a:ext cx="325800" cy="274680"/>
              </a:xfrm>
              <a:prstGeom prst="rect">
                <a:avLst/>
              </a:prstGeom>
            </p:spPr>
          </p:pic>
        </mc:Fallback>
      </mc:AlternateContent>
      <p:cxnSp>
        <p:nvCxnSpPr>
          <p:cNvPr id="93" name="Straight Arrow Connector 92">
            <a:extLst>
              <a:ext uri="{FF2B5EF4-FFF2-40B4-BE49-F238E27FC236}">
                <a16:creationId xmlns:a16="http://schemas.microsoft.com/office/drawing/2014/main" id="{CCA1C086-0E18-0D5D-F6C5-7280956F72DA}"/>
              </a:ext>
            </a:extLst>
          </p:cNvPr>
          <p:cNvCxnSpPr>
            <a:cxnSpLocks/>
          </p:cNvCxnSpPr>
          <p:nvPr/>
        </p:nvCxnSpPr>
        <p:spPr>
          <a:xfrm>
            <a:off x="5111463" y="3650640"/>
            <a:ext cx="98453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76FD34A-AE6B-070D-1441-F09267CE0DCF}"/>
              </a:ext>
            </a:extLst>
          </p:cNvPr>
          <p:cNvSpPr txBox="1"/>
          <p:nvPr/>
        </p:nvSpPr>
        <p:spPr>
          <a:xfrm>
            <a:off x="7777484" y="6103561"/>
            <a:ext cx="3214080" cy="461665"/>
          </a:xfrm>
          <a:prstGeom prst="rect">
            <a:avLst/>
          </a:prstGeom>
          <a:noFill/>
        </p:spPr>
        <p:txBody>
          <a:bodyPr wrap="square" rtlCol="0">
            <a:spAutoFit/>
          </a:bodyPr>
          <a:lstStyle/>
          <a:p>
            <a:r>
              <a:rPr lang="en-US" sz="2400" dirty="0"/>
              <a:t>Network collapses</a:t>
            </a:r>
            <a:endParaRPr lang="en-GB" sz="2400" dirty="0"/>
          </a:p>
        </p:txBody>
      </p:sp>
      <p:grpSp>
        <p:nvGrpSpPr>
          <p:cNvPr id="107" name="Group 106">
            <a:extLst>
              <a:ext uri="{FF2B5EF4-FFF2-40B4-BE49-F238E27FC236}">
                <a16:creationId xmlns:a16="http://schemas.microsoft.com/office/drawing/2014/main" id="{E8F85179-7527-8A85-76F5-90E965B305C0}"/>
              </a:ext>
            </a:extLst>
          </p:cNvPr>
          <p:cNvGrpSpPr/>
          <p:nvPr/>
        </p:nvGrpSpPr>
        <p:grpSpPr>
          <a:xfrm>
            <a:off x="9673604" y="532061"/>
            <a:ext cx="1779480" cy="1434960"/>
            <a:chOff x="9673604" y="532061"/>
            <a:chExt cx="1779480" cy="1434960"/>
          </a:xfrm>
        </p:grpSpPr>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FF3A78C-9E5F-C0B7-E117-D5197B0C90EB}"/>
                    </a:ext>
                  </a:extLst>
                </p14:cNvPr>
                <p14:cNvContentPartPr/>
                <p14:nvPr/>
              </p14:nvContentPartPr>
              <p14:xfrm>
                <a:off x="9785924" y="1225061"/>
                <a:ext cx="125280" cy="706320"/>
              </p14:xfrm>
            </p:contentPart>
          </mc:Choice>
          <mc:Fallback xmlns="">
            <p:pic>
              <p:nvPicPr>
                <p:cNvPr id="96" name="Ink 95">
                  <a:extLst>
                    <a:ext uri="{FF2B5EF4-FFF2-40B4-BE49-F238E27FC236}">
                      <a16:creationId xmlns:a16="http://schemas.microsoft.com/office/drawing/2014/main" id="{AFF3A78C-9E5F-C0B7-E117-D5197B0C90EB}"/>
                    </a:ext>
                  </a:extLst>
                </p:cNvPr>
                <p:cNvPicPr/>
                <p:nvPr/>
              </p:nvPicPr>
              <p:blipFill>
                <a:blip r:embed="rId125"/>
                <a:stretch>
                  <a:fillRect/>
                </a:stretch>
              </p:blipFill>
              <p:spPr>
                <a:xfrm>
                  <a:off x="9768284" y="1207061"/>
                  <a:ext cx="160920" cy="741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4760736A-48AD-F012-A292-F1D931E002FA}"/>
                    </a:ext>
                  </a:extLst>
                </p14:cNvPr>
                <p14:cNvContentPartPr/>
                <p14:nvPr/>
              </p14:nvContentPartPr>
              <p14:xfrm>
                <a:off x="9673604" y="1789541"/>
                <a:ext cx="257040" cy="177480"/>
              </p14:xfrm>
            </p:contentPart>
          </mc:Choice>
          <mc:Fallback xmlns="">
            <p:pic>
              <p:nvPicPr>
                <p:cNvPr id="97" name="Ink 96">
                  <a:extLst>
                    <a:ext uri="{FF2B5EF4-FFF2-40B4-BE49-F238E27FC236}">
                      <a16:creationId xmlns:a16="http://schemas.microsoft.com/office/drawing/2014/main" id="{4760736A-48AD-F012-A292-F1D931E002FA}"/>
                    </a:ext>
                  </a:extLst>
                </p:cNvPr>
                <p:cNvPicPr/>
                <p:nvPr/>
              </p:nvPicPr>
              <p:blipFill>
                <a:blip r:embed="rId127"/>
                <a:stretch>
                  <a:fillRect/>
                </a:stretch>
              </p:blipFill>
              <p:spPr>
                <a:xfrm>
                  <a:off x="9655964" y="1771901"/>
                  <a:ext cx="292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B679FBDE-2AFB-2550-7CF9-7A0697D83FE0}"/>
                    </a:ext>
                  </a:extLst>
                </p14:cNvPr>
                <p14:cNvContentPartPr/>
                <p14:nvPr/>
              </p14:nvContentPartPr>
              <p14:xfrm>
                <a:off x="10085804" y="532061"/>
                <a:ext cx="133200" cy="392040"/>
              </p14:xfrm>
            </p:contentPart>
          </mc:Choice>
          <mc:Fallback xmlns="">
            <p:pic>
              <p:nvPicPr>
                <p:cNvPr id="98" name="Ink 97">
                  <a:extLst>
                    <a:ext uri="{FF2B5EF4-FFF2-40B4-BE49-F238E27FC236}">
                      <a16:creationId xmlns:a16="http://schemas.microsoft.com/office/drawing/2014/main" id="{B679FBDE-2AFB-2550-7CF9-7A0697D83FE0}"/>
                    </a:ext>
                  </a:extLst>
                </p:cNvPr>
                <p:cNvPicPr/>
                <p:nvPr/>
              </p:nvPicPr>
              <p:blipFill>
                <a:blip r:embed="rId129"/>
                <a:stretch>
                  <a:fillRect/>
                </a:stretch>
              </p:blipFill>
              <p:spPr>
                <a:xfrm>
                  <a:off x="10067804" y="514061"/>
                  <a:ext cx="1688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1C9CD7BE-A23A-4F04-9517-603F3660EAEE}"/>
                    </a:ext>
                  </a:extLst>
                </p14:cNvPr>
                <p14:cNvContentPartPr/>
                <p14:nvPr/>
              </p14:nvContentPartPr>
              <p14:xfrm>
                <a:off x="10147004" y="728261"/>
                <a:ext cx="217080" cy="57960"/>
              </p14:xfrm>
            </p:contentPart>
          </mc:Choice>
          <mc:Fallback xmlns="">
            <p:pic>
              <p:nvPicPr>
                <p:cNvPr id="99" name="Ink 98">
                  <a:extLst>
                    <a:ext uri="{FF2B5EF4-FFF2-40B4-BE49-F238E27FC236}">
                      <a16:creationId xmlns:a16="http://schemas.microsoft.com/office/drawing/2014/main" id="{1C9CD7BE-A23A-4F04-9517-603F3660EAEE}"/>
                    </a:ext>
                  </a:extLst>
                </p:cNvPr>
                <p:cNvPicPr/>
                <p:nvPr/>
              </p:nvPicPr>
              <p:blipFill>
                <a:blip r:embed="rId131"/>
                <a:stretch>
                  <a:fillRect/>
                </a:stretch>
              </p:blipFill>
              <p:spPr>
                <a:xfrm>
                  <a:off x="10129364" y="710621"/>
                  <a:ext cx="25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A0892CBB-A40A-3DF4-2C4C-766DC772203D}"/>
                    </a:ext>
                  </a:extLst>
                </p14:cNvPr>
                <p14:cNvContentPartPr/>
                <p14:nvPr/>
              </p14:nvContentPartPr>
              <p14:xfrm>
                <a:off x="10352204" y="579581"/>
                <a:ext cx="289800" cy="221400"/>
              </p14:xfrm>
            </p:contentPart>
          </mc:Choice>
          <mc:Fallback xmlns="">
            <p:pic>
              <p:nvPicPr>
                <p:cNvPr id="100" name="Ink 99">
                  <a:extLst>
                    <a:ext uri="{FF2B5EF4-FFF2-40B4-BE49-F238E27FC236}">
                      <a16:creationId xmlns:a16="http://schemas.microsoft.com/office/drawing/2014/main" id="{A0892CBB-A40A-3DF4-2C4C-766DC772203D}"/>
                    </a:ext>
                  </a:extLst>
                </p:cNvPr>
                <p:cNvPicPr/>
                <p:nvPr/>
              </p:nvPicPr>
              <p:blipFill>
                <a:blip r:embed="rId133"/>
                <a:stretch>
                  <a:fillRect/>
                </a:stretch>
              </p:blipFill>
              <p:spPr>
                <a:xfrm>
                  <a:off x="10334564" y="561581"/>
                  <a:ext cx="32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1" name="Ink 100">
                  <a:extLst>
                    <a:ext uri="{FF2B5EF4-FFF2-40B4-BE49-F238E27FC236}">
                      <a16:creationId xmlns:a16="http://schemas.microsoft.com/office/drawing/2014/main" id="{9E7D5373-BA37-250B-2D3D-441BD0F0F388}"/>
                    </a:ext>
                  </a:extLst>
                </p14:cNvPr>
                <p14:cNvContentPartPr/>
                <p14:nvPr/>
              </p14:nvContentPartPr>
              <p14:xfrm>
                <a:off x="10700324" y="602261"/>
                <a:ext cx="188640" cy="217440"/>
              </p14:xfrm>
            </p:contentPart>
          </mc:Choice>
          <mc:Fallback xmlns="">
            <p:pic>
              <p:nvPicPr>
                <p:cNvPr id="101" name="Ink 100">
                  <a:extLst>
                    <a:ext uri="{FF2B5EF4-FFF2-40B4-BE49-F238E27FC236}">
                      <a16:creationId xmlns:a16="http://schemas.microsoft.com/office/drawing/2014/main" id="{9E7D5373-BA37-250B-2D3D-441BD0F0F388}"/>
                    </a:ext>
                  </a:extLst>
                </p:cNvPr>
                <p:cNvPicPr/>
                <p:nvPr/>
              </p:nvPicPr>
              <p:blipFill>
                <a:blip r:embed="rId135"/>
                <a:stretch>
                  <a:fillRect/>
                </a:stretch>
              </p:blipFill>
              <p:spPr>
                <a:xfrm>
                  <a:off x="10682324" y="584261"/>
                  <a:ext cx="224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2" name="Ink 101">
                  <a:extLst>
                    <a:ext uri="{FF2B5EF4-FFF2-40B4-BE49-F238E27FC236}">
                      <a16:creationId xmlns:a16="http://schemas.microsoft.com/office/drawing/2014/main" id="{61524513-D8E0-9C60-D400-6104F423D495}"/>
                    </a:ext>
                  </a:extLst>
                </p14:cNvPr>
                <p14:cNvContentPartPr/>
                <p14:nvPr/>
              </p14:nvContentPartPr>
              <p14:xfrm>
                <a:off x="10386764" y="1141901"/>
                <a:ext cx="257040" cy="169200"/>
              </p14:xfrm>
            </p:contentPart>
          </mc:Choice>
          <mc:Fallback xmlns="">
            <p:pic>
              <p:nvPicPr>
                <p:cNvPr id="102" name="Ink 101">
                  <a:extLst>
                    <a:ext uri="{FF2B5EF4-FFF2-40B4-BE49-F238E27FC236}">
                      <a16:creationId xmlns:a16="http://schemas.microsoft.com/office/drawing/2014/main" id="{61524513-D8E0-9C60-D400-6104F423D495}"/>
                    </a:ext>
                  </a:extLst>
                </p:cNvPr>
                <p:cNvPicPr/>
                <p:nvPr/>
              </p:nvPicPr>
              <p:blipFill>
                <a:blip r:embed="rId137"/>
                <a:stretch>
                  <a:fillRect/>
                </a:stretch>
              </p:blipFill>
              <p:spPr>
                <a:xfrm>
                  <a:off x="10368764" y="1123901"/>
                  <a:ext cx="292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C90B401B-5C85-593F-7248-A637A39F0A5A}"/>
                    </a:ext>
                  </a:extLst>
                </p14:cNvPr>
                <p14:cNvContentPartPr/>
                <p14:nvPr/>
              </p14:nvContentPartPr>
              <p14:xfrm>
                <a:off x="10724084" y="1152341"/>
                <a:ext cx="216000" cy="151920"/>
              </p14:xfrm>
            </p:contentPart>
          </mc:Choice>
          <mc:Fallback xmlns="">
            <p:pic>
              <p:nvPicPr>
                <p:cNvPr id="103" name="Ink 102">
                  <a:extLst>
                    <a:ext uri="{FF2B5EF4-FFF2-40B4-BE49-F238E27FC236}">
                      <a16:creationId xmlns:a16="http://schemas.microsoft.com/office/drawing/2014/main" id="{C90B401B-5C85-593F-7248-A637A39F0A5A}"/>
                    </a:ext>
                  </a:extLst>
                </p:cNvPr>
                <p:cNvPicPr/>
                <p:nvPr/>
              </p:nvPicPr>
              <p:blipFill>
                <a:blip r:embed="rId139"/>
                <a:stretch>
                  <a:fillRect/>
                </a:stretch>
              </p:blipFill>
              <p:spPr>
                <a:xfrm>
                  <a:off x="10706444" y="1134701"/>
                  <a:ext cx="251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D94988FE-105C-A36F-98BF-4DD4EF073FDD}"/>
                    </a:ext>
                  </a:extLst>
                </p14:cNvPr>
                <p14:cNvContentPartPr/>
                <p14:nvPr/>
              </p14:nvContentPartPr>
              <p14:xfrm>
                <a:off x="10961324" y="1016981"/>
                <a:ext cx="63000" cy="237600"/>
              </p14:xfrm>
            </p:contentPart>
          </mc:Choice>
          <mc:Fallback xmlns="">
            <p:pic>
              <p:nvPicPr>
                <p:cNvPr id="104" name="Ink 103">
                  <a:extLst>
                    <a:ext uri="{FF2B5EF4-FFF2-40B4-BE49-F238E27FC236}">
                      <a16:creationId xmlns:a16="http://schemas.microsoft.com/office/drawing/2014/main" id="{D94988FE-105C-A36F-98BF-4DD4EF073FDD}"/>
                    </a:ext>
                  </a:extLst>
                </p:cNvPr>
                <p:cNvPicPr/>
                <p:nvPr/>
              </p:nvPicPr>
              <p:blipFill>
                <a:blip r:embed="rId141"/>
                <a:stretch>
                  <a:fillRect/>
                </a:stretch>
              </p:blipFill>
              <p:spPr>
                <a:xfrm>
                  <a:off x="10943324" y="999341"/>
                  <a:ext cx="986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9077D8C3-81B2-BE16-9DEF-7760AFF503CD}"/>
                    </a:ext>
                  </a:extLst>
                </p14:cNvPr>
                <p14:cNvContentPartPr/>
                <p14:nvPr/>
              </p14:nvContentPartPr>
              <p14:xfrm>
                <a:off x="10887164" y="1132541"/>
                <a:ext cx="207000" cy="1800"/>
              </p14:xfrm>
            </p:contentPart>
          </mc:Choice>
          <mc:Fallback xmlns="">
            <p:pic>
              <p:nvPicPr>
                <p:cNvPr id="105" name="Ink 104">
                  <a:extLst>
                    <a:ext uri="{FF2B5EF4-FFF2-40B4-BE49-F238E27FC236}">
                      <a16:creationId xmlns:a16="http://schemas.microsoft.com/office/drawing/2014/main" id="{9077D8C3-81B2-BE16-9DEF-7760AFF503CD}"/>
                    </a:ext>
                  </a:extLst>
                </p:cNvPr>
                <p:cNvPicPr/>
                <p:nvPr/>
              </p:nvPicPr>
              <p:blipFill>
                <a:blip r:embed="rId143"/>
                <a:stretch>
                  <a:fillRect/>
                </a:stretch>
              </p:blipFill>
              <p:spPr>
                <a:xfrm>
                  <a:off x="10869164" y="1114901"/>
                  <a:ext cx="242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6AD16B16-A41E-81F2-E610-E27F8EB55EFC}"/>
                    </a:ext>
                  </a:extLst>
                </p14:cNvPr>
                <p14:cNvContentPartPr/>
                <p14:nvPr/>
              </p14:nvContentPartPr>
              <p14:xfrm>
                <a:off x="11113964" y="1105541"/>
                <a:ext cx="339120" cy="198360"/>
              </p14:xfrm>
            </p:contentPart>
          </mc:Choice>
          <mc:Fallback xmlns="">
            <p:pic>
              <p:nvPicPr>
                <p:cNvPr id="106" name="Ink 105">
                  <a:extLst>
                    <a:ext uri="{FF2B5EF4-FFF2-40B4-BE49-F238E27FC236}">
                      <a16:creationId xmlns:a16="http://schemas.microsoft.com/office/drawing/2014/main" id="{6AD16B16-A41E-81F2-E610-E27F8EB55EFC}"/>
                    </a:ext>
                  </a:extLst>
                </p:cNvPr>
                <p:cNvPicPr/>
                <p:nvPr/>
              </p:nvPicPr>
              <p:blipFill>
                <a:blip r:embed="rId145"/>
                <a:stretch>
                  <a:fillRect/>
                </a:stretch>
              </p:blipFill>
              <p:spPr>
                <a:xfrm>
                  <a:off x="11095964" y="1087901"/>
                  <a:ext cx="374760" cy="234000"/>
                </a:xfrm>
                <a:prstGeom prst="rect">
                  <a:avLst/>
                </a:prstGeom>
              </p:spPr>
            </p:pic>
          </mc:Fallback>
        </mc:AlternateContent>
      </p:grpSp>
    </p:spTree>
    <p:extLst>
      <p:ext uri="{BB962C8B-B14F-4D97-AF65-F5344CB8AC3E}">
        <p14:creationId xmlns:p14="http://schemas.microsoft.com/office/powerpoint/2010/main" val="323163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38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AB49-8AC1-7CCF-21C1-97F6D1361B8F}"/>
              </a:ext>
            </a:extLst>
          </p:cNvPr>
          <p:cNvSpPr>
            <a:spLocks noGrp="1"/>
          </p:cNvSpPr>
          <p:nvPr>
            <p:ph type="title"/>
          </p:nvPr>
        </p:nvSpPr>
        <p:spPr/>
        <p:txBody>
          <a:bodyPr/>
          <a:lstStyle/>
          <a:p>
            <a:r>
              <a:rPr lang="en-US" dirty="0"/>
              <a:t>My project using hydrogels</a:t>
            </a:r>
            <a:endParaRPr lang="en-GB" dirty="0"/>
          </a:p>
        </p:txBody>
      </p:sp>
      <p:sp>
        <p:nvSpPr>
          <p:cNvPr id="3" name="Text Placeholder 2">
            <a:extLst>
              <a:ext uri="{FF2B5EF4-FFF2-40B4-BE49-F238E27FC236}">
                <a16:creationId xmlns:a16="http://schemas.microsoft.com/office/drawing/2014/main" id="{A7F905B9-7624-1A16-5CED-C62C6ABABE9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9352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C13-4296-39CA-C47F-2CA23160FCAB}"/>
              </a:ext>
            </a:extLst>
          </p:cNvPr>
          <p:cNvSpPr>
            <a:spLocks noGrp="1"/>
          </p:cNvSpPr>
          <p:nvPr>
            <p:ph type="title"/>
          </p:nvPr>
        </p:nvSpPr>
        <p:spPr/>
        <p:txBody>
          <a:bodyPr/>
          <a:lstStyle/>
          <a:p>
            <a:r>
              <a:rPr lang="en-US" dirty="0" err="1"/>
              <a:t>Tedex</a:t>
            </a:r>
            <a:r>
              <a:rPr lang="en-US" dirty="0"/>
              <a:t> video?</a:t>
            </a:r>
            <a:endParaRPr lang="en-GB" dirty="0"/>
          </a:p>
        </p:txBody>
      </p:sp>
      <p:sp>
        <p:nvSpPr>
          <p:cNvPr id="3" name="Content Placeholder 2">
            <a:extLst>
              <a:ext uri="{FF2B5EF4-FFF2-40B4-BE49-F238E27FC236}">
                <a16:creationId xmlns:a16="http://schemas.microsoft.com/office/drawing/2014/main" id="{5C7F2A28-01E1-AE69-852C-799FDE05F248}"/>
              </a:ext>
            </a:extLst>
          </p:cNvPr>
          <p:cNvSpPr>
            <a:spLocks noGrp="1"/>
          </p:cNvSpPr>
          <p:nvPr>
            <p:ph idx="1"/>
          </p:nvPr>
        </p:nvSpPr>
        <p:spPr/>
        <p:txBody>
          <a:bodyPr/>
          <a:lstStyle/>
          <a:p>
            <a:r>
              <a:rPr lang="en-GB" dirty="0">
                <a:hlinkClick r:id="rId2"/>
              </a:rPr>
              <a:t>https://www.youtube.com/watch?v=znSeL66e8qE</a:t>
            </a:r>
            <a:r>
              <a:rPr lang="en-GB" dirty="0"/>
              <a:t> </a:t>
            </a:r>
          </a:p>
        </p:txBody>
      </p:sp>
    </p:spTree>
    <p:extLst>
      <p:ext uri="{BB962C8B-B14F-4D97-AF65-F5344CB8AC3E}">
        <p14:creationId xmlns:p14="http://schemas.microsoft.com/office/powerpoint/2010/main" val="2625433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E9AB-580B-1345-7E9C-9F308EEE8324}"/>
              </a:ext>
            </a:extLst>
          </p:cNvPr>
          <p:cNvSpPr>
            <a:spLocks noGrp="1"/>
          </p:cNvSpPr>
          <p:nvPr>
            <p:ph type="title"/>
          </p:nvPr>
        </p:nvSpPr>
        <p:spPr>
          <a:xfrm>
            <a:off x="818686" y="0"/>
            <a:ext cx="10515600" cy="1325563"/>
          </a:xfrm>
        </p:spPr>
        <p:txBody>
          <a:bodyPr>
            <a:normAutofit/>
          </a:bodyPr>
          <a:lstStyle/>
          <a:p>
            <a:r>
              <a:rPr lang="en-US" sz="4000" dirty="0"/>
              <a:t>Problem Statement</a:t>
            </a:r>
            <a:endParaRPr lang="en-GB" sz="4000" dirty="0"/>
          </a:p>
        </p:txBody>
      </p:sp>
      <p:sp>
        <p:nvSpPr>
          <p:cNvPr id="4" name="Footer Placeholder 3">
            <a:extLst>
              <a:ext uri="{FF2B5EF4-FFF2-40B4-BE49-F238E27FC236}">
                <a16:creationId xmlns:a16="http://schemas.microsoft.com/office/drawing/2014/main" id="{8CE9020D-708A-7A89-241A-FC9061FC2A3C}"/>
              </a:ext>
            </a:extLst>
          </p:cNvPr>
          <p:cNvSpPr>
            <a:spLocks noGrp="1"/>
          </p:cNvSpPr>
          <p:nvPr>
            <p:ph type="ftr" sz="quarter" idx="11"/>
          </p:nvPr>
        </p:nvSpPr>
        <p:spPr/>
        <p:txBody>
          <a:bodyPr/>
          <a:lstStyle/>
          <a:p>
            <a:endParaRPr lang="en-GB" dirty="0"/>
          </a:p>
        </p:txBody>
      </p:sp>
      <p:pic>
        <p:nvPicPr>
          <p:cNvPr id="1026" name="Picture 2" descr="The 9 Brutalist Wonders of the Architecture World | GQ">
            <a:extLst>
              <a:ext uri="{FF2B5EF4-FFF2-40B4-BE49-F238E27FC236}">
                <a16:creationId xmlns:a16="http://schemas.microsoft.com/office/drawing/2014/main" id="{CDA3A9A7-D438-6BF2-5604-AABD1A779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4" t="12333" r="7750"/>
          <a:stretch/>
        </p:blipFill>
        <p:spPr bwMode="auto">
          <a:xfrm>
            <a:off x="218995" y="1337310"/>
            <a:ext cx="5857491" cy="3383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5C3F8C3-A3C2-D83B-1047-5C3C8FD7530E}"/>
              </a:ext>
            </a:extLst>
          </p:cNvPr>
          <p:cNvSpPr txBox="1"/>
          <p:nvPr/>
        </p:nvSpPr>
        <p:spPr>
          <a:xfrm>
            <a:off x="491490" y="4789170"/>
            <a:ext cx="5154929" cy="646331"/>
          </a:xfrm>
          <a:prstGeom prst="rect">
            <a:avLst/>
          </a:prstGeom>
          <a:noFill/>
        </p:spPr>
        <p:txBody>
          <a:bodyPr wrap="square" rtlCol="0">
            <a:spAutoFit/>
          </a:bodyPr>
          <a:lstStyle/>
          <a:p>
            <a:r>
              <a:rPr lang="en-US" b="0" i="0" dirty="0">
                <a:solidFill>
                  <a:srgbClr val="222222"/>
                </a:solidFill>
                <a:effectLst/>
                <a:latin typeface="AvenirNextLTPro"/>
              </a:rPr>
              <a:t>Source: Nast, C. (2018) </a:t>
            </a:r>
            <a:r>
              <a:rPr lang="en-US" b="0" i="1" dirty="0">
                <a:solidFill>
                  <a:srgbClr val="222222"/>
                </a:solidFill>
                <a:effectLst/>
                <a:latin typeface="AvenirNextLTPro"/>
              </a:rPr>
              <a:t>The 9 brutalist wonders of the architecture world</a:t>
            </a:r>
            <a:r>
              <a:rPr lang="en-US" b="0" i="0" dirty="0">
                <a:solidFill>
                  <a:srgbClr val="222222"/>
                </a:solidFill>
                <a:effectLst/>
                <a:latin typeface="AvenirNextLTPro"/>
              </a:rPr>
              <a:t>, </a:t>
            </a:r>
            <a:r>
              <a:rPr lang="en-US" b="0" i="1" dirty="0">
                <a:solidFill>
                  <a:srgbClr val="222222"/>
                </a:solidFill>
                <a:effectLst/>
                <a:latin typeface="AvenirNextLTPro"/>
              </a:rPr>
              <a:t>GQ</a:t>
            </a:r>
            <a:r>
              <a:rPr lang="en-US" b="0" i="0" dirty="0">
                <a:solidFill>
                  <a:srgbClr val="222222"/>
                </a:solidFill>
                <a:effectLst/>
                <a:latin typeface="AvenirNextLTPro"/>
              </a:rPr>
              <a:t>.</a:t>
            </a:r>
            <a:endParaRPr lang="en-GB" dirty="0"/>
          </a:p>
        </p:txBody>
      </p:sp>
      <p:sp>
        <p:nvSpPr>
          <p:cNvPr id="9" name="TextBox 8">
            <a:extLst>
              <a:ext uri="{FF2B5EF4-FFF2-40B4-BE49-F238E27FC236}">
                <a16:creationId xmlns:a16="http://schemas.microsoft.com/office/drawing/2014/main" id="{21E78C71-0E3A-CA57-DAF6-CAD0C5243C05}"/>
              </a:ext>
            </a:extLst>
          </p:cNvPr>
          <p:cNvSpPr txBox="1"/>
          <p:nvPr/>
        </p:nvSpPr>
        <p:spPr>
          <a:xfrm>
            <a:off x="261993" y="1337310"/>
            <a:ext cx="458993" cy="400110"/>
          </a:xfrm>
          <a:prstGeom prst="rect">
            <a:avLst/>
          </a:prstGeom>
          <a:noFill/>
        </p:spPr>
        <p:txBody>
          <a:bodyPr wrap="square" rtlCol="0">
            <a:spAutoFit/>
          </a:bodyPr>
          <a:lstStyle/>
          <a:p>
            <a:r>
              <a:rPr lang="en-US" sz="2000" b="1" dirty="0"/>
              <a:t>A</a:t>
            </a:r>
            <a:endParaRPr lang="en-GB" sz="2000" b="1" dirty="0"/>
          </a:p>
        </p:txBody>
      </p:sp>
      <p:sp>
        <p:nvSpPr>
          <p:cNvPr id="10" name="TextBox 9">
            <a:extLst>
              <a:ext uri="{FF2B5EF4-FFF2-40B4-BE49-F238E27FC236}">
                <a16:creationId xmlns:a16="http://schemas.microsoft.com/office/drawing/2014/main" id="{3BE4B276-DEAF-D26C-E9B0-33D5F38C41BA}"/>
              </a:ext>
            </a:extLst>
          </p:cNvPr>
          <p:cNvSpPr txBox="1"/>
          <p:nvPr/>
        </p:nvSpPr>
        <p:spPr>
          <a:xfrm>
            <a:off x="414393" y="1489710"/>
            <a:ext cx="458993" cy="400110"/>
          </a:xfrm>
          <a:prstGeom prst="rect">
            <a:avLst/>
          </a:prstGeom>
          <a:noFill/>
        </p:spPr>
        <p:txBody>
          <a:bodyPr wrap="square" rtlCol="0">
            <a:spAutoFit/>
          </a:bodyPr>
          <a:lstStyle/>
          <a:p>
            <a:endParaRPr lang="en-GB" sz="2000" dirty="0"/>
          </a:p>
        </p:txBody>
      </p:sp>
    </p:spTree>
    <p:extLst>
      <p:ext uri="{BB962C8B-B14F-4D97-AF65-F5344CB8AC3E}">
        <p14:creationId xmlns:p14="http://schemas.microsoft.com/office/powerpoint/2010/main" val="246241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CE9020D-708A-7A89-241A-FC9061FC2A3C}"/>
              </a:ext>
            </a:extLst>
          </p:cNvPr>
          <p:cNvSpPr>
            <a:spLocks noGrp="1"/>
          </p:cNvSpPr>
          <p:nvPr>
            <p:ph type="ftr" sz="quarter" idx="11"/>
          </p:nvPr>
        </p:nvSpPr>
        <p:spPr/>
        <p:txBody>
          <a:bodyPr/>
          <a:lstStyle/>
          <a:p>
            <a:endParaRPr lang="en-GB" dirty="0"/>
          </a:p>
        </p:txBody>
      </p:sp>
      <p:pic>
        <p:nvPicPr>
          <p:cNvPr id="1026" name="Picture 2" descr="The 9 Brutalist Wonders of the Architecture World | GQ">
            <a:extLst>
              <a:ext uri="{FF2B5EF4-FFF2-40B4-BE49-F238E27FC236}">
                <a16:creationId xmlns:a16="http://schemas.microsoft.com/office/drawing/2014/main" id="{CDA3A9A7-D438-6BF2-5604-AABD1A779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4" t="12333" r="7750"/>
          <a:stretch/>
        </p:blipFill>
        <p:spPr bwMode="auto">
          <a:xfrm>
            <a:off x="218995" y="1337310"/>
            <a:ext cx="5857491"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7B229E-CB72-2452-5DCF-92E6BD54EFF2}"/>
              </a:ext>
            </a:extLst>
          </p:cNvPr>
          <p:cNvPicPr>
            <a:picLocks noChangeAspect="1"/>
          </p:cNvPicPr>
          <p:nvPr/>
        </p:nvPicPr>
        <p:blipFill>
          <a:blip r:embed="rId4"/>
          <a:stretch>
            <a:fillRect/>
          </a:stretch>
        </p:blipFill>
        <p:spPr>
          <a:xfrm>
            <a:off x="6545582" y="1988441"/>
            <a:ext cx="4962346" cy="4550471"/>
          </a:xfrm>
          <a:prstGeom prst="rect">
            <a:avLst/>
          </a:prstGeom>
        </p:spPr>
      </p:pic>
      <p:sp>
        <p:nvSpPr>
          <p:cNvPr id="7" name="TextBox 6">
            <a:extLst>
              <a:ext uri="{FF2B5EF4-FFF2-40B4-BE49-F238E27FC236}">
                <a16:creationId xmlns:a16="http://schemas.microsoft.com/office/drawing/2014/main" id="{5F94CF37-CB2F-B217-D811-1A2CB622A1C8}"/>
              </a:ext>
            </a:extLst>
          </p:cNvPr>
          <p:cNvSpPr txBox="1"/>
          <p:nvPr/>
        </p:nvSpPr>
        <p:spPr>
          <a:xfrm>
            <a:off x="7239000" y="6449327"/>
            <a:ext cx="4114800" cy="646331"/>
          </a:xfrm>
          <a:prstGeom prst="rect">
            <a:avLst/>
          </a:prstGeom>
          <a:noFill/>
        </p:spPr>
        <p:txBody>
          <a:bodyPr wrap="square" rtlCol="0">
            <a:spAutoFit/>
          </a:bodyPr>
          <a:lstStyle/>
          <a:p>
            <a:r>
              <a:rPr lang="en-GB" dirty="0"/>
              <a:t>Source: Ramsden, Princeton Edu., 2020</a:t>
            </a:r>
          </a:p>
          <a:p>
            <a:endParaRPr lang="en-GB" dirty="0"/>
          </a:p>
        </p:txBody>
      </p:sp>
      <p:sp>
        <p:nvSpPr>
          <p:cNvPr id="8" name="TextBox 7">
            <a:extLst>
              <a:ext uri="{FF2B5EF4-FFF2-40B4-BE49-F238E27FC236}">
                <a16:creationId xmlns:a16="http://schemas.microsoft.com/office/drawing/2014/main" id="{65C3F8C3-A3C2-D83B-1047-5C3C8FD7530E}"/>
              </a:ext>
            </a:extLst>
          </p:cNvPr>
          <p:cNvSpPr txBox="1"/>
          <p:nvPr/>
        </p:nvSpPr>
        <p:spPr>
          <a:xfrm>
            <a:off x="491490" y="4789170"/>
            <a:ext cx="5154929" cy="646331"/>
          </a:xfrm>
          <a:prstGeom prst="rect">
            <a:avLst/>
          </a:prstGeom>
          <a:noFill/>
        </p:spPr>
        <p:txBody>
          <a:bodyPr wrap="square" rtlCol="0">
            <a:spAutoFit/>
          </a:bodyPr>
          <a:lstStyle/>
          <a:p>
            <a:r>
              <a:rPr lang="en-US" b="0" i="0" dirty="0">
                <a:solidFill>
                  <a:srgbClr val="222222"/>
                </a:solidFill>
                <a:effectLst/>
                <a:latin typeface="AvenirNextLTPro"/>
              </a:rPr>
              <a:t>Source: Nast, C. (2018) </a:t>
            </a:r>
            <a:r>
              <a:rPr lang="en-US" b="0" i="1" dirty="0">
                <a:solidFill>
                  <a:srgbClr val="222222"/>
                </a:solidFill>
                <a:effectLst/>
                <a:latin typeface="AvenirNextLTPro"/>
              </a:rPr>
              <a:t>The 9 brutalist wonders of the architecture world</a:t>
            </a:r>
            <a:r>
              <a:rPr lang="en-US" b="0" i="0" dirty="0">
                <a:solidFill>
                  <a:srgbClr val="222222"/>
                </a:solidFill>
                <a:effectLst/>
                <a:latin typeface="AvenirNextLTPro"/>
              </a:rPr>
              <a:t>, </a:t>
            </a:r>
            <a:r>
              <a:rPr lang="en-US" b="0" i="1" dirty="0">
                <a:solidFill>
                  <a:srgbClr val="222222"/>
                </a:solidFill>
                <a:effectLst/>
                <a:latin typeface="AvenirNextLTPro"/>
              </a:rPr>
              <a:t>GQ</a:t>
            </a:r>
            <a:r>
              <a:rPr lang="en-US" b="0" i="0" dirty="0">
                <a:solidFill>
                  <a:srgbClr val="222222"/>
                </a:solidFill>
                <a:effectLst/>
                <a:latin typeface="AvenirNextLTPro"/>
              </a:rPr>
              <a:t>.</a:t>
            </a:r>
            <a:endParaRPr lang="en-GB" dirty="0"/>
          </a:p>
        </p:txBody>
      </p:sp>
      <p:sp>
        <p:nvSpPr>
          <p:cNvPr id="3" name="TextBox 2">
            <a:extLst>
              <a:ext uri="{FF2B5EF4-FFF2-40B4-BE49-F238E27FC236}">
                <a16:creationId xmlns:a16="http://schemas.microsoft.com/office/drawing/2014/main" id="{D70C93E3-6BC6-DA83-A79C-9599DBA5A765}"/>
              </a:ext>
            </a:extLst>
          </p:cNvPr>
          <p:cNvSpPr txBox="1"/>
          <p:nvPr/>
        </p:nvSpPr>
        <p:spPr>
          <a:xfrm>
            <a:off x="261993" y="1337310"/>
            <a:ext cx="458993" cy="400110"/>
          </a:xfrm>
          <a:prstGeom prst="rect">
            <a:avLst/>
          </a:prstGeom>
          <a:noFill/>
        </p:spPr>
        <p:txBody>
          <a:bodyPr wrap="square" rtlCol="0">
            <a:spAutoFit/>
          </a:bodyPr>
          <a:lstStyle/>
          <a:p>
            <a:r>
              <a:rPr lang="en-US" sz="2000" b="1" dirty="0"/>
              <a:t>A</a:t>
            </a:r>
            <a:endParaRPr lang="en-GB" sz="2000" b="1" dirty="0"/>
          </a:p>
        </p:txBody>
      </p:sp>
      <p:sp>
        <p:nvSpPr>
          <p:cNvPr id="9" name="TextBox 8">
            <a:extLst>
              <a:ext uri="{FF2B5EF4-FFF2-40B4-BE49-F238E27FC236}">
                <a16:creationId xmlns:a16="http://schemas.microsoft.com/office/drawing/2014/main" id="{93AEDADC-A0CA-203D-9DAD-3A1BBFF92F61}"/>
              </a:ext>
            </a:extLst>
          </p:cNvPr>
          <p:cNvSpPr txBox="1"/>
          <p:nvPr/>
        </p:nvSpPr>
        <p:spPr>
          <a:xfrm>
            <a:off x="7171690" y="2411482"/>
            <a:ext cx="458993" cy="400110"/>
          </a:xfrm>
          <a:prstGeom prst="rect">
            <a:avLst/>
          </a:prstGeom>
          <a:noFill/>
        </p:spPr>
        <p:txBody>
          <a:bodyPr wrap="square" rtlCol="0">
            <a:spAutoFit/>
          </a:bodyPr>
          <a:lstStyle/>
          <a:p>
            <a:r>
              <a:rPr lang="en-US" sz="2000" b="1" dirty="0"/>
              <a:t>B</a:t>
            </a:r>
            <a:endParaRPr lang="en-GB" sz="2000" b="1" dirty="0"/>
          </a:p>
        </p:txBody>
      </p:sp>
      <p:sp>
        <p:nvSpPr>
          <p:cNvPr id="10" name="Title 1">
            <a:extLst>
              <a:ext uri="{FF2B5EF4-FFF2-40B4-BE49-F238E27FC236}">
                <a16:creationId xmlns:a16="http://schemas.microsoft.com/office/drawing/2014/main" id="{A2138A74-3EFC-7355-A691-9E2B77B1E81C}"/>
              </a:ext>
            </a:extLst>
          </p:cNvPr>
          <p:cNvSpPr txBox="1">
            <a:spLocks/>
          </p:cNvSpPr>
          <p:nvPr/>
        </p:nvSpPr>
        <p:spPr>
          <a:xfrm>
            <a:off x="81868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Problem Statement</a:t>
            </a:r>
            <a:endParaRPr lang="en-GB" sz="4000" dirty="0"/>
          </a:p>
        </p:txBody>
      </p:sp>
    </p:spTree>
    <p:extLst>
      <p:ext uri="{BB962C8B-B14F-4D97-AF65-F5344CB8AC3E}">
        <p14:creationId xmlns:p14="http://schemas.microsoft.com/office/powerpoint/2010/main" val="1705044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rmingham building surveys: concrete sulphate attack - Allcott Associates">
            <a:extLst>
              <a:ext uri="{FF2B5EF4-FFF2-40B4-BE49-F238E27FC236}">
                <a16:creationId xmlns:a16="http://schemas.microsoft.com/office/drawing/2014/main" id="{B9175F32-B83F-4A3C-2E02-85E783DE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65" y="1690688"/>
            <a:ext cx="9907517" cy="38598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00FAF4-6BCE-A04A-9918-739624F92AAA}"/>
              </a:ext>
            </a:extLst>
          </p:cNvPr>
          <p:cNvSpPr>
            <a:spLocks noGrp="1"/>
          </p:cNvSpPr>
          <p:nvPr>
            <p:ph type="title"/>
          </p:nvPr>
        </p:nvSpPr>
        <p:spPr/>
        <p:txBody>
          <a:bodyPr/>
          <a:lstStyle/>
          <a:p>
            <a:pPr algn="ctr"/>
            <a:r>
              <a:rPr lang="en-US" dirty="0"/>
              <a:t>Concrete cracks</a:t>
            </a:r>
            <a:endParaRPr lang="en-GB" dirty="0"/>
          </a:p>
        </p:txBody>
      </p:sp>
      <p:pic>
        <p:nvPicPr>
          <p:cNvPr id="8" name="Content Placeholder 7" descr="Power Plant outline">
            <a:extLst>
              <a:ext uri="{FF2B5EF4-FFF2-40B4-BE49-F238E27FC236}">
                <a16:creationId xmlns:a16="http://schemas.microsoft.com/office/drawing/2014/main" id="{C1C38227-C4FE-B136-5C23-B7AEFACB545E}"/>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2221" y="3771793"/>
            <a:ext cx="1046933" cy="1046933"/>
          </a:xfrm>
        </p:spPr>
      </p:pic>
      <p:sp>
        <p:nvSpPr>
          <p:cNvPr id="4" name="Arrow: Down 3">
            <a:extLst>
              <a:ext uri="{FF2B5EF4-FFF2-40B4-BE49-F238E27FC236}">
                <a16:creationId xmlns:a16="http://schemas.microsoft.com/office/drawing/2014/main" id="{E8A7F1ED-6AF8-CBFA-5609-FFB6F80C273C}"/>
              </a:ext>
            </a:extLst>
          </p:cNvPr>
          <p:cNvSpPr/>
          <p:nvPr/>
        </p:nvSpPr>
        <p:spPr>
          <a:xfrm>
            <a:off x="5968035" y="1964300"/>
            <a:ext cx="509930"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C0705879-9F17-87DD-AB87-F212F1081800}"/>
              </a:ext>
            </a:extLst>
          </p:cNvPr>
          <p:cNvSpPr/>
          <p:nvPr/>
        </p:nvSpPr>
        <p:spPr>
          <a:xfrm rot="20177912">
            <a:off x="8104303" y="1827861"/>
            <a:ext cx="532329"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Pound outline">
            <a:extLst>
              <a:ext uri="{FF2B5EF4-FFF2-40B4-BE49-F238E27FC236}">
                <a16:creationId xmlns:a16="http://schemas.microsoft.com/office/drawing/2014/main" id="{BA8318B5-2CEE-1237-CC33-D1A22052C5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758" y="4132007"/>
            <a:ext cx="1046932" cy="1046932"/>
          </a:xfrm>
          <a:prstGeom prst="rect">
            <a:avLst/>
          </a:prstGeom>
        </p:spPr>
      </p:pic>
      <p:sp>
        <p:nvSpPr>
          <p:cNvPr id="7" name="Arrow: Down 6">
            <a:extLst>
              <a:ext uri="{FF2B5EF4-FFF2-40B4-BE49-F238E27FC236}">
                <a16:creationId xmlns:a16="http://schemas.microsoft.com/office/drawing/2014/main" id="{17B28F44-11E4-43A0-451B-3E9380038916}"/>
              </a:ext>
            </a:extLst>
          </p:cNvPr>
          <p:cNvSpPr/>
          <p:nvPr/>
        </p:nvSpPr>
        <p:spPr>
          <a:xfrm rot="1569506">
            <a:off x="3813757" y="1819513"/>
            <a:ext cx="542271"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ammer outline">
            <a:extLst>
              <a:ext uri="{FF2B5EF4-FFF2-40B4-BE49-F238E27FC236}">
                <a16:creationId xmlns:a16="http://schemas.microsoft.com/office/drawing/2014/main" id="{52B77293-BF8B-5396-2527-84C0F4F2BF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5257" y="3620590"/>
            <a:ext cx="1148690" cy="1148690"/>
          </a:xfrm>
          <a:prstGeom prst="rect">
            <a:avLst/>
          </a:prstGeom>
        </p:spPr>
      </p:pic>
    </p:spTree>
    <p:extLst>
      <p:ext uri="{BB962C8B-B14F-4D97-AF65-F5344CB8AC3E}">
        <p14:creationId xmlns:p14="http://schemas.microsoft.com/office/powerpoint/2010/main" val="240271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rmingham building surveys: concrete sulphate attack - Allcott Associates">
            <a:extLst>
              <a:ext uri="{FF2B5EF4-FFF2-40B4-BE49-F238E27FC236}">
                <a16:creationId xmlns:a16="http://schemas.microsoft.com/office/drawing/2014/main" id="{B9175F32-B83F-4A3C-2E02-85E783DE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65" y="1690688"/>
            <a:ext cx="9907517" cy="38598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00FAF4-6BCE-A04A-9918-739624F92AAA}"/>
              </a:ext>
            </a:extLst>
          </p:cNvPr>
          <p:cNvSpPr>
            <a:spLocks noGrp="1"/>
          </p:cNvSpPr>
          <p:nvPr>
            <p:ph type="title"/>
          </p:nvPr>
        </p:nvSpPr>
        <p:spPr/>
        <p:txBody>
          <a:bodyPr/>
          <a:lstStyle/>
          <a:p>
            <a:pPr algn="ctr"/>
            <a:r>
              <a:rPr lang="en-US" dirty="0"/>
              <a:t>Concrete cracks</a:t>
            </a:r>
            <a:endParaRPr lang="en-GB" dirty="0"/>
          </a:p>
        </p:txBody>
      </p:sp>
      <p:pic>
        <p:nvPicPr>
          <p:cNvPr id="8" name="Content Placeholder 7" descr="Power Plant outline">
            <a:extLst>
              <a:ext uri="{FF2B5EF4-FFF2-40B4-BE49-F238E27FC236}">
                <a16:creationId xmlns:a16="http://schemas.microsoft.com/office/drawing/2014/main" id="{C1C38227-C4FE-B136-5C23-B7AEFACB545E}"/>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2221" y="3771793"/>
            <a:ext cx="1046933" cy="1046933"/>
          </a:xfrm>
        </p:spPr>
      </p:pic>
      <p:sp>
        <p:nvSpPr>
          <p:cNvPr id="4" name="Arrow: Down 3">
            <a:extLst>
              <a:ext uri="{FF2B5EF4-FFF2-40B4-BE49-F238E27FC236}">
                <a16:creationId xmlns:a16="http://schemas.microsoft.com/office/drawing/2014/main" id="{E8A7F1ED-6AF8-CBFA-5609-FFB6F80C273C}"/>
              </a:ext>
            </a:extLst>
          </p:cNvPr>
          <p:cNvSpPr/>
          <p:nvPr/>
        </p:nvSpPr>
        <p:spPr>
          <a:xfrm>
            <a:off x="5968035" y="1964300"/>
            <a:ext cx="509930"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C0705879-9F17-87DD-AB87-F212F1081800}"/>
              </a:ext>
            </a:extLst>
          </p:cNvPr>
          <p:cNvSpPr/>
          <p:nvPr/>
        </p:nvSpPr>
        <p:spPr>
          <a:xfrm rot="20177912">
            <a:off x="8104303" y="1827861"/>
            <a:ext cx="532329"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Pound outline">
            <a:extLst>
              <a:ext uri="{FF2B5EF4-FFF2-40B4-BE49-F238E27FC236}">
                <a16:creationId xmlns:a16="http://schemas.microsoft.com/office/drawing/2014/main" id="{BA8318B5-2CEE-1237-CC33-D1A22052C5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758" y="4132007"/>
            <a:ext cx="1046932" cy="1046932"/>
          </a:xfrm>
          <a:prstGeom prst="rect">
            <a:avLst/>
          </a:prstGeom>
        </p:spPr>
      </p:pic>
      <p:sp>
        <p:nvSpPr>
          <p:cNvPr id="7" name="Arrow: Down 6">
            <a:extLst>
              <a:ext uri="{FF2B5EF4-FFF2-40B4-BE49-F238E27FC236}">
                <a16:creationId xmlns:a16="http://schemas.microsoft.com/office/drawing/2014/main" id="{17B28F44-11E4-43A0-451B-3E9380038916}"/>
              </a:ext>
            </a:extLst>
          </p:cNvPr>
          <p:cNvSpPr/>
          <p:nvPr/>
        </p:nvSpPr>
        <p:spPr>
          <a:xfrm rot="1569506">
            <a:off x="3813757" y="1819513"/>
            <a:ext cx="542271"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ammer outline">
            <a:extLst>
              <a:ext uri="{FF2B5EF4-FFF2-40B4-BE49-F238E27FC236}">
                <a16:creationId xmlns:a16="http://schemas.microsoft.com/office/drawing/2014/main" id="{52B77293-BF8B-5396-2527-84C0F4F2BF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5257" y="3620590"/>
            <a:ext cx="1148690" cy="1148690"/>
          </a:xfrm>
          <a:prstGeom prst="rect">
            <a:avLst/>
          </a:prstGeom>
        </p:spPr>
      </p:pic>
      <p:sp>
        <p:nvSpPr>
          <p:cNvPr id="3" name="TextBox 2">
            <a:extLst>
              <a:ext uri="{FF2B5EF4-FFF2-40B4-BE49-F238E27FC236}">
                <a16:creationId xmlns:a16="http://schemas.microsoft.com/office/drawing/2014/main" id="{7013932B-A512-22BF-7151-DE0ADB53DB14}"/>
              </a:ext>
            </a:extLst>
          </p:cNvPr>
          <p:cNvSpPr txBox="1"/>
          <p:nvPr/>
        </p:nvSpPr>
        <p:spPr>
          <a:xfrm>
            <a:off x="2890507" y="2582828"/>
            <a:ext cx="6765154" cy="2862322"/>
          </a:xfrm>
          <a:prstGeom prst="rect">
            <a:avLst/>
          </a:prstGeom>
          <a:solidFill>
            <a:schemeClr val="accent6">
              <a:lumMod val="60000"/>
              <a:lumOff val="40000"/>
            </a:schemeClr>
          </a:solidFill>
        </p:spPr>
        <p:txBody>
          <a:bodyPr wrap="square" rtlCol="0">
            <a:spAutoFit/>
          </a:bodyPr>
          <a:lstStyle/>
          <a:p>
            <a:pPr algn="ctr"/>
            <a:r>
              <a:rPr lang="en-US" sz="6000" b="1" dirty="0"/>
              <a:t>What if we could create self-healing concrete?</a:t>
            </a:r>
            <a:endParaRPr lang="en-GB" sz="6000" b="1" dirty="0"/>
          </a:p>
        </p:txBody>
      </p:sp>
    </p:spTree>
    <p:extLst>
      <p:ext uri="{BB962C8B-B14F-4D97-AF65-F5344CB8AC3E}">
        <p14:creationId xmlns:p14="http://schemas.microsoft.com/office/powerpoint/2010/main" val="310348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rmingham building surveys: concrete sulphate attack - Allcott Associates">
            <a:extLst>
              <a:ext uri="{FF2B5EF4-FFF2-40B4-BE49-F238E27FC236}">
                <a16:creationId xmlns:a16="http://schemas.microsoft.com/office/drawing/2014/main" id="{B9175F32-B83F-4A3C-2E02-85E783DE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65" y="1690688"/>
            <a:ext cx="9907517" cy="38598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00FAF4-6BCE-A04A-9918-739624F92AAA}"/>
              </a:ext>
            </a:extLst>
          </p:cNvPr>
          <p:cNvSpPr>
            <a:spLocks noGrp="1"/>
          </p:cNvSpPr>
          <p:nvPr>
            <p:ph type="title"/>
          </p:nvPr>
        </p:nvSpPr>
        <p:spPr/>
        <p:txBody>
          <a:bodyPr/>
          <a:lstStyle/>
          <a:p>
            <a:pPr algn="ctr"/>
            <a:r>
              <a:rPr lang="en-US" dirty="0"/>
              <a:t>Concrete cracks</a:t>
            </a:r>
            <a:endParaRPr lang="en-GB" dirty="0"/>
          </a:p>
        </p:txBody>
      </p:sp>
      <p:pic>
        <p:nvPicPr>
          <p:cNvPr id="8" name="Content Placeholder 7" descr="Power Plant outline">
            <a:extLst>
              <a:ext uri="{FF2B5EF4-FFF2-40B4-BE49-F238E27FC236}">
                <a16:creationId xmlns:a16="http://schemas.microsoft.com/office/drawing/2014/main" id="{C1C38227-C4FE-B136-5C23-B7AEFACB545E}"/>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2221" y="3771793"/>
            <a:ext cx="1046933" cy="1046933"/>
          </a:xfrm>
        </p:spPr>
      </p:pic>
      <p:sp>
        <p:nvSpPr>
          <p:cNvPr id="4" name="Arrow: Down 3">
            <a:extLst>
              <a:ext uri="{FF2B5EF4-FFF2-40B4-BE49-F238E27FC236}">
                <a16:creationId xmlns:a16="http://schemas.microsoft.com/office/drawing/2014/main" id="{E8A7F1ED-6AF8-CBFA-5609-FFB6F80C273C}"/>
              </a:ext>
            </a:extLst>
          </p:cNvPr>
          <p:cNvSpPr/>
          <p:nvPr/>
        </p:nvSpPr>
        <p:spPr>
          <a:xfrm>
            <a:off x="5968035" y="1964300"/>
            <a:ext cx="509930"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C0705879-9F17-87DD-AB87-F212F1081800}"/>
              </a:ext>
            </a:extLst>
          </p:cNvPr>
          <p:cNvSpPr/>
          <p:nvPr/>
        </p:nvSpPr>
        <p:spPr>
          <a:xfrm rot="20177912">
            <a:off x="8104303" y="1827861"/>
            <a:ext cx="532329"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Pound outline">
            <a:extLst>
              <a:ext uri="{FF2B5EF4-FFF2-40B4-BE49-F238E27FC236}">
                <a16:creationId xmlns:a16="http://schemas.microsoft.com/office/drawing/2014/main" id="{BA8318B5-2CEE-1237-CC33-D1A22052C5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758" y="4132007"/>
            <a:ext cx="1046932" cy="1046932"/>
          </a:xfrm>
          <a:prstGeom prst="rect">
            <a:avLst/>
          </a:prstGeom>
        </p:spPr>
      </p:pic>
      <p:sp>
        <p:nvSpPr>
          <p:cNvPr id="7" name="Arrow: Down 6">
            <a:extLst>
              <a:ext uri="{FF2B5EF4-FFF2-40B4-BE49-F238E27FC236}">
                <a16:creationId xmlns:a16="http://schemas.microsoft.com/office/drawing/2014/main" id="{17B28F44-11E4-43A0-451B-3E9380038916}"/>
              </a:ext>
            </a:extLst>
          </p:cNvPr>
          <p:cNvSpPr/>
          <p:nvPr/>
        </p:nvSpPr>
        <p:spPr>
          <a:xfrm rot="1569506">
            <a:off x="3813757" y="1819513"/>
            <a:ext cx="542271" cy="193167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ammer outline">
            <a:extLst>
              <a:ext uri="{FF2B5EF4-FFF2-40B4-BE49-F238E27FC236}">
                <a16:creationId xmlns:a16="http://schemas.microsoft.com/office/drawing/2014/main" id="{52B77293-BF8B-5396-2527-84C0F4F2BF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5257" y="3620590"/>
            <a:ext cx="1148690" cy="1148690"/>
          </a:xfrm>
          <a:prstGeom prst="rect">
            <a:avLst/>
          </a:prstGeom>
        </p:spPr>
      </p:pic>
      <p:sp>
        <p:nvSpPr>
          <p:cNvPr id="3" name="Arrow: Down 2">
            <a:extLst>
              <a:ext uri="{FF2B5EF4-FFF2-40B4-BE49-F238E27FC236}">
                <a16:creationId xmlns:a16="http://schemas.microsoft.com/office/drawing/2014/main" id="{228C98BD-1F4E-BD7E-8B83-14E35F798E62}"/>
              </a:ext>
            </a:extLst>
          </p:cNvPr>
          <p:cNvSpPr/>
          <p:nvPr/>
        </p:nvSpPr>
        <p:spPr>
          <a:xfrm>
            <a:off x="1800917" y="3618613"/>
            <a:ext cx="801666" cy="1026788"/>
          </a:xfrm>
          <a:prstGeom prst="downArrow">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8890E974-88D2-82CD-85FD-6B4707252F6A}"/>
              </a:ext>
            </a:extLst>
          </p:cNvPr>
          <p:cNvSpPr/>
          <p:nvPr/>
        </p:nvSpPr>
        <p:spPr>
          <a:xfrm>
            <a:off x="4946092" y="4194935"/>
            <a:ext cx="801666" cy="1026788"/>
          </a:xfrm>
          <a:prstGeom prst="downArrow">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3C12369E-A612-9B1C-8BE1-34158205EAEF}"/>
              </a:ext>
            </a:extLst>
          </p:cNvPr>
          <p:cNvSpPr/>
          <p:nvPr/>
        </p:nvSpPr>
        <p:spPr>
          <a:xfrm>
            <a:off x="7830387" y="3895970"/>
            <a:ext cx="801666" cy="1026788"/>
          </a:xfrm>
          <a:prstGeom prst="downArrow">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88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95C6-7450-9B80-F697-EEFB3EDDAE77}"/>
              </a:ext>
            </a:extLst>
          </p:cNvPr>
          <p:cNvSpPr>
            <a:spLocks noGrp="1"/>
          </p:cNvSpPr>
          <p:nvPr>
            <p:ph type="title"/>
          </p:nvPr>
        </p:nvSpPr>
        <p:spPr/>
        <p:txBody>
          <a:bodyPr/>
          <a:lstStyle/>
          <a:p>
            <a:r>
              <a:rPr lang="en-US" dirty="0"/>
              <a:t>Hydrogel examples?</a:t>
            </a:r>
            <a:endParaRPr lang="en-GB" dirty="0"/>
          </a:p>
        </p:txBody>
      </p:sp>
      <p:sp>
        <p:nvSpPr>
          <p:cNvPr id="3" name="Content Placeholder 2">
            <a:extLst>
              <a:ext uri="{FF2B5EF4-FFF2-40B4-BE49-F238E27FC236}">
                <a16:creationId xmlns:a16="http://schemas.microsoft.com/office/drawing/2014/main" id="{C40DFCD7-1590-7739-0C60-95EB18DD11DF}"/>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75700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42E4-FD90-473C-DBBB-45C6CC528181}"/>
              </a:ext>
            </a:extLst>
          </p:cNvPr>
          <p:cNvSpPr>
            <a:spLocks noGrp="1"/>
          </p:cNvSpPr>
          <p:nvPr>
            <p:ph type="title"/>
          </p:nvPr>
        </p:nvSpPr>
        <p:spPr/>
        <p:txBody>
          <a:bodyPr/>
          <a:lstStyle/>
          <a:p>
            <a:r>
              <a:rPr lang="en-US" dirty="0"/>
              <a:t>Overarching aim</a:t>
            </a:r>
            <a:endParaRPr lang="en-GB" dirty="0"/>
          </a:p>
        </p:txBody>
      </p:sp>
      <p:sp>
        <p:nvSpPr>
          <p:cNvPr id="4" name="Footer Placeholder 3">
            <a:extLst>
              <a:ext uri="{FF2B5EF4-FFF2-40B4-BE49-F238E27FC236}">
                <a16:creationId xmlns:a16="http://schemas.microsoft.com/office/drawing/2014/main" id="{38995703-269E-02AF-7E53-EA2B0ED1DD80}"/>
              </a:ext>
            </a:extLst>
          </p:cNvPr>
          <p:cNvSpPr>
            <a:spLocks noGrp="1"/>
          </p:cNvSpPr>
          <p:nvPr>
            <p:ph type="ftr" sz="quarter" idx="11"/>
          </p:nvPr>
        </p:nvSpPr>
        <p:spPr/>
        <p:txBody>
          <a:bodyPr/>
          <a:lstStyle/>
          <a:p>
            <a:endParaRPr lang="en-GB"/>
          </a:p>
        </p:txBody>
      </p:sp>
      <p:pic>
        <p:nvPicPr>
          <p:cNvPr id="6" name="Picture 5">
            <a:extLst>
              <a:ext uri="{FF2B5EF4-FFF2-40B4-BE49-F238E27FC236}">
                <a16:creationId xmlns:a16="http://schemas.microsoft.com/office/drawing/2014/main" id="{4F0367F2-6E63-406A-3363-4466F74CD3D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r="11590"/>
          <a:stretch/>
        </p:blipFill>
        <p:spPr>
          <a:xfrm>
            <a:off x="544961" y="2336073"/>
            <a:ext cx="2326078" cy="2328979"/>
          </a:xfrm>
          <a:prstGeom prst="rect">
            <a:avLst/>
          </a:prstGeom>
        </p:spPr>
      </p:pic>
      <p:cxnSp>
        <p:nvCxnSpPr>
          <p:cNvPr id="8" name="Straight Arrow Connector 7">
            <a:extLst>
              <a:ext uri="{FF2B5EF4-FFF2-40B4-BE49-F238E27FC236}">
                <a16:creationId xmlns:a16="http://schemas.microsoft.com/office/drawing/2014/main" id="{7FD762AC-3F15-A3CA-32AD-EF728D5B9C60}"/>
              </a:ext>
            </a:extLst>
          </p:cNvPr>
          <p:cNvCxnSpPr/>
          <p:nvPr/>
        </p:nvCxnSpPr>
        <p:spPr>
          <a:xfrm flipV="1">
            <a:off x="3259345" y="3500562"/>
            <a:ext cx="1277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E4A03B2-3406-BABC-D239-ACB4E793158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1" b="90049" l="9935" r="89849">
                        <a14:foregroundMark x1="17279" y1="89563" x2="32181" y2="90049"/>
                        <a14:foregroundMark x1="80994" y1="10194" x2="69978" y2="9951"/>
                      </a14:backgroundRemoval>
                    </a14:imgEffect>
                  </a14:imgLayer>
                </a14:imgProps>
              </a:ext>
            </a:extLst>
          </a:blip>
          <a:stretch>
            <a:fillRect/>
          </a:stretch>
        </p:blipFill>
        <p:spPr>
          <a:xfrm>
            <a:off x="4230080" y="2336073"/>
            <a:ext cx="2940201" cy="2616334"/>
          </a:xfrm>
          <a:prstGeom prst="rect">
            <a:avLst/>
          </a:prstGeom>
        </p:spPr>
      </p:pic>
      <p:cxnSp>
        <p:nvCxnSpPr>
          <p:cNvPr id="11" name="Straight Arrow Connector 10">
            <a:extLst>
              <a:ext uri="{FF2B5EF4-FFF2-40B4-BE49-F238E27FC236}">
                <a16:creationId xmlns:a16="http://schemas.microsoft.com/office/drawing/2014/main" id="{2F23CC20-514C-3209-ACA0-2481F325B968}"/>
              </a:ext>
            </a:extLst>
          </p:cNvPr>
          <p:cNvCxnSpPr/>
          <p:nvPr/>
        </p:nvCxnSpPr>
        <p:spPr>
          <a:xfrm flipV="1">
            <a:off x="6967745" y="3514730"/>
            <a:ext cx="1277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C071899-B112-3214-6E20-B20359E621E9}"/>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5301424" y="3857625"/>
            <a:ext cx="373356" cy="373822"/>
          </a:xfrm>
          <a:prstGeom prst="rect">
            <a:avLst/>
          </a:prstGeom>
        </p:spPr>
      </p:pic>
      <p:pic>
        <p:nvPicPr>
          <p:cNvPr id="16" name="Picture 15">
            <a:extLst>
              <a:ext uri="{FF2B5EF4-FFF2-40B4-BE49-F238E27FC236}">
                <a16:creationId xmlns:a16="http://schemas.microsoft.com/office/drawing/2014/main" id="{2469F5D3-62F5-8045-22F2-24548862F4A3}"/>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5527840" y="3313651"/>
            <a:ext cx="373356" cy="373822"/>
          </a:xfrm>
          <a:prstGeom prst="rect">
            <a:avLst/>
          </a:prstGeom>
        </p:spPr>
      </p:pic>
      <p:pic>
        <p:nvPicPr>
          <p:cNvPr id="17" name="Picture 16">
            <a:extLst>
              <a:ext uri="{FF2B5EF4-FFF2-40B4-BE49-F238E27FC236}">
                <a16:creationId xmlns:a16="http://schemas.microsoft.com/office/drawing/2014/main" id="{0C716B36-C909-221F-CEB9-FE503F5283D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6050724" y="3094631"/>
            <a:ext cx="373356" cy="373822"/>
          </a:xfrm>
          <a:prstGeom prst="rect">
            <a:avLst/>
          </a:prstGeom>
        </p:spPr>
      </p:pic>
      <p:pic>
        <p:nvPicPr>
          <p:cNvPr id="2050" name="Picture 2" descr="Concrete Block 440mm x 215mm x 100mm 7n – Maidstone Builders Merchants">
            <a:extLst>
              <a:ext uri="{FF2B5EF4-FFF2-40B4-BE49-F238E27FC236}">
                <a16:creationId xmlns:a16="http://schemas.microsoft.com/office/drawing/2014/main" id="{135D8EBB-8157-15DC-0693-9ED157CDCF7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903" b="89903" l="6408" r="93592">
                        <a14:foregroundMark x1="9903" y1="65049" x2="6408" y2="38058"/>
                        <a14:foregroundMark x1="6408" y1="38058" x2="14369" y2="33786"/>
                        <a14:foregroundMark x1="88350" y1="16893" x2="88932" y2="32621"/>
                        <a14:foregroundMark x1="88932" y1="32621" x2="87961" y2="34757"/>
                        <a14:foregroundMark x1="76311" y1="26019" x2="76311" y2="26019"/>
                        <a14:foregroundMark x1="93592" y1="21359" x2="93592" y2="21359"/>
                      </a14:backgroundRemoval>
                    </a14:imgEffect>
                  </a14:imgLayer>
                </a14:imgProps>
              </a:ext>
              <a:ext uri="{28A0092B-C50C-407E-A947-70E740481C1C}">
                <a14:useLocalDpi xmlns:a14="http://schemas.microsoft.com/office/drawing/2010/main" val="0"/>
              </a:ext>
            </a:extLst>
          </a:blip>
          <a:srcRect/>
          <a:stretch>
            <a:fillRect/>
          </a:stretch>
        </p:blipFill>
        <p:spPr bwMode="auto">
          <a:xfrm>
            <a:off x="8226463" y="1690688"/>
            <a:ext cx="3875088" cy="387508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C68A382-1AE8-C0B3-47E2-9DBAE40D1484}"/>
              </a:ext>
            </a:extLst>
          </p:cNvPr>
          <p:cNvGrpSpPr/>
          <p:nvPr/>
        </p:nvGrpSpPr>
        <p:grpSpPr>
          <a:xfrm>
            <a:off x="8854124" y="3321555"/>
            <a:ext cx="1038300" cy="985467"/>
            <a:chOff x="6290806" y="3707906"/>
            <a:chExt cx="2940201" cy="2616334"/>
          </a:xfrm>
        </p:grpSpPr>
        <p:pic>
          <p:nvPicPr>
            <p:cNvPr id="18" name="Picture 17">
              <a:extLst>
                <a:ext uri="{FF2B5EF4-FFF2-40B4-BE49-F238E27FC236}">
                  <a16:creationId xmlns:a16="http://schemas.microsoft.com/office/drawing/2014/main" id="{C4A55427-62B7-5FE6-4BF2-D9A0BECB9B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1" b="90049" l="9935" r="89849">
                          <a14:foregroundMark x1="17279" y1="89563" x2="32181" y2="90049"/>
                          <a14:foregroundMark x1="80994" y1="10194" x2="69978" y2="9951"/>
                        </a14:backgroundRemoval>
                      </a14:imgEffect>
                    </a14:imgLayer>
                  </a14:imgProps>
                </a:ext>
              </a:extLst>
            </a:blip>
            <a:stretch>
              <a:fillRect/>
            </a:stretch>
          </p:blipFill>
          <p:spPr>
            <a:xfrm>
              <a:off x="6290806" y="3707906"/>
              <a:ext cx="2940201" cy="2616334"/>
            </a:xfrm>
            <a:prstGeom prst="rect">
              <a:avLst/>
            </a:prstGeom>
          </p:spPr>
        </p:pic>
        <p:pic>
          <p:nvPicPr>
            <p:cNvPr id="19" name="Picture 18">
              <a:extLst>
                <a:ext uri="{FF2B5EF4-FFF2-40B4-BE49-F238E27FC236}">
                  <a16:creationId xmlns:a16="http://schemas.microsoft.com/office/drawing/2014/main" id="{A52B8E10-5F94-9ACC-4E8C-13A19B14B5EA}"/>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362150" y="5229458"/>
              <a:ext cx="373356" cy="373822"/>
            </a:xfrm>
            <a:prstGeom prst="rect">
              <a:avLst/>
            </a:prstGeom>
          </p:spPr>
        </p:pic>
        <p:pic>
          <p:nvPicPr>
            <p:cNvPr id="20" name="Picture 19">
              <a:extLst>
                <a:ext uri="{FF2B5EF4-FFF2-40B4-BE49-F238E27FC236}">
                  <a16:creationId xmlns:a16="http://schemas.microsoft.com/office/drawing/2014/main" id="{A39B06D2-8490-274E-5F84-F392E2691367}"/>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588566" y="4685484"/>
              <a:ext cx="373356" cy="373822"/>
            </a:xfrm>
            <a:prstGeom prst="rect">
              <a:avLst/>
            </a:prstGeom>
          </p:spPr>
        </p:pic>
        <p:pic>
          <p:nvPicPr>
            <p:cNvPr id="21" name="Picture 20">
              <a:extLst>
                <a:ext uri="{FF2B5EF4-FFF2-40B4-BE49-F238E27FC236}">
                  <a16:creationId xmlns:a16="http://schemas.microsoft.com/office/drawing/2014/main" id="{78ED07AF-4AFE-152E-D87E-DE627E483AC7}"/>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8111450" y="4466464"/>
              <a:ext cx="373356" cy="373822"/>
            </a:xfrm>
            <a:prstGeom prst="rect">
              <a:avLst/>
            </a:prstGeom>
          </p:spPr>
        </p:pic>
      </p:grpSp>
      <p:grpSp>
        <p:nvGrpSpPr>
          <p:cNvPr id="27" name="Group 26">
            <a:extLst>
              <a:ext uri="{FF2B5EF4-FFF2-40B4-BE49-F238E27FC236}">
                <a16:creationId xmlns:a16="http://schemas.microsoft.com/office/drawing/2014/main" id="{3AC4788C-5F50-0C4B-2F63-D051ED55BE26}"/>
              </a:ext>
            </a:extLst>
          </p:cNvPr>
          <p:cNvGrpSpPr/>
          <p:nvPr/>
        </p:nvGrpSpPr>
        <p:grpSpPr>
          <a:xfrm rot="15311683">
            <a:off x="10651319" y="2601897"/>
            <a:ext cx="1038300" cy="985467"/>
            <a:chOff x="6290806" y="3707906"/>
            <a:chExt cx="2940201" cy="2616334"/>
          </a:xfrm>
        </p:grpSpPr>
        <p:pic>
          <p:nvPicPr>
            <p:cNvPr id="28" name="Picture 27">
              <a:extLst>
                <a:ext uri="{FF2B5EF4-FFF2-40B4-BE49-F238E27FC236}">
                  <a16:creationId xmlns:a16="http://schemas.microsoft.com/office/drawing/2014/main" id="{A1131BB6-68E7-E19A-9C27-EF714BC996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1" b="90049" l="9935" r="89849">
                          <a14:foregroundMark x1="17279" y1="89563" x2="32181" y2="90049"/>
                          <a14:foregroundMark x1="80994" y1="10194" x2="69978" y2="9951"/>
                        </a14:backgroundRemoval>
                      </a14:imgEffect>
                    </a14:imgLayer>
                  </a14:imgProps>
                </a:ext>
              </a:extLst>
            </a:blip>
            <a:stretch>
              <a:fillRect/>
            </a:stretch>
          </p:blipFill>
          <p:spPr>
            <a:xfrm>
              <a:off x="6290806" y="3707906"/>
              <a:ext cx="2940201" cy="2616334"/>
            </a:xfrm>
            <a:prstGeom prst="rect">
              <a:avLst/>
            </a:prstGeom>
          </p:spPr>
        </p:pic>
        <p:pic>
          <p:nvPicPr>
            <p:cNvPr id="29" name="Picture 28">
              <a:extLst>
                <a:ext uri="{FF2B5EF4-FFF2-40B4-BE49-F238E27FC236}">
                  <a16:creationId xmlns:a16="http://schemas.microsoft.com/office/drawing/2014/main" id="{F00A5DCF-95B4-E471-8CA7-92CF99BCB329}"/>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362150" y="5229458"/>
              <a:ext cx="373356" cy="373822"/>
            </a:xfrm>
            <a:prstGeom prst="rect">
              <a:avLst/>
            </a:prstGeom>
          </p:spPr>
        </p:pic>
        <p:pic>
          <p:nvPicPr>
            <p:cNvPr id="30" name="Picture 29">
              <a:extLst>
                <a:ext uri="{FF2B5EF4-FFF2-40B4-BE49-F238E27FC236}">
                  <a16:creationId xmlns:a16="http://schemas.microsoft.com/office/drawing/2014/main" id="{D073BC16-CDBA-50DB-711E-FB37D1666F8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588566" y="4685484"/>
              <a:ext cx="373356" cy="373822"/>
            </a:xfrm>
            <a:prstGeom prst="rect">
              <a:avLst/>
            </a:prstGeom>
          </p:spPr>
        </p:pic>
        <p:pic>
          <p:nvPicPr>
            <p:cNvPr id="31" name="Picture 30">
              <a:extLst>
                <a:ext uri="{FF2B5EF4-FFF2-40B4-BE49-F238E27FC236}">
                  <a16:creationId xmlns:a16="http://schemas.microsoft.com/office/drawing/2014/main" id="{45BED425-3E65-C1D1-7E25-2175BFD43300}"/>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8111450" y="4466464"/>
              <a:ext cx="373356" cy="373822"/>
            </a:xfrm>
            <a:prstGeom prst="rect">
              <a:avLst/>
            </a:prstGeom>
          </p:spPr>
        </p:pic>
      </p:grpSp>
      <p:grpSp>
        <p:nvGrpSpPr>
          <p:cNvPr id="32" name="Group 31">
            <a:extLst>
              <a:ext uri="{FF2B5EF4-FFF2-40B4-BE49-F238E27FC236}">
                <a16:creationId xmlns:a16="http://schemas.microsoft.com/office/drawing/2014/main" id="{270DFF08-61A3-011C-C020-021976988943}"/>
              </a:ext>
            </a:extLst>
          </p:cNvPr>
          <p:cNvGrpSpPr/>
          <p:nvPr/>
        </p:nvGrpSpPr>
        <p:grpSpPr>
          <a:xfrm rot="19871637">
            <a:off x="9746524" y="3399122"/>
            <a:ext cx="763524" cy="739357"/>
            <a:chOff x="6290806" y="3707906"/>
            <a:chExt cx="2940201" cy="2616334"/>
          </a:xfrm>
        </p:grpSpPr>
        <p:pic>
          <p:nvPicPr>
            <p:cNvPr id="33" name="Picture 32">
              <a:extLst>
                <a:ext uri="{FF2B5EF4-FFF2-40B4-BE49-F238E27FC236}">
                  <a16:creationId xmlns:a16="http://schemas.microsoft.com/office/drawing/2014/main" id="{CCAE9957-78F5-57ED-3109-201CBCA904E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1" b="90049" l="9935" r="89849">
                          <a14:foregroundMark x1="17279" y1="89563" x2="32181" y2="90049"/>
                          <a14:foregroundMark x1="80994" y1="10194" x2="69978" y2="9951"/>
                        </a14:backgroundRemoval>
                      </a14:imgEffect>
                    </a14:imgLayer>
                  </a14:imgProps>
                </a:ext>
              </a:extLst>
            </a:blip>
            <a:stretch>
              <a:fillRect/>
            </a:stretch>
          </p:blipFill>
          <p:spPr>
            <a:xfrm>
              <a:off x="6290806" y="3707906"/>
              <a:ext cx="2940201" cy="2616334"/>
            </a:xfrm>
            <a:prstGeom prst="rect">
              <a:avLst/>
            </a:prstGeom>
          </p:spPr>
        </p:pic>
        <p:pic>
          <p:nvPicPr>
            <p:cNvPr id="34" name="Picture 33">
              <a:extLst>
                <a:ext uri="{FF2B5EF4-FFF2-40B4-BE49-F238E27FC236}">
                  <a16:creationId xmlns:a16="http://schemas.microsoft.com/office/drawing/2014/main" id="{A6B0DCD8-9EF5-9946-4BB0-DFFCA501F855}"/>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362150" y="5229458"/>
              <a:ext cx="373356" cy="373822"/>
            </a:xfrm>
            <a:prstGeom prst="rect">
              <a:avLst/>
            </a:prstGeom>
          </p:spPr>
        </p:pic>
        <p:pic>
          <p:nvPicPr>
            <p:cNvPr id="35" name="Picture 34">
              <a:extLst>
                <a:ext uri="{FF2B5EF4-FFF2-40B4-BE49-F238E27FC236}">
                  <a16:creationId xmlns:a16="http://schemas.microsoft.com/office/drawing/2014/main" id="{3F85158C-4036-F8AE-ADEF-ECEBCDE43749}"/>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588566" y="4685484"/>
              <a:ext cx="373356" cy="373822"/>
            </a:xfrm>
            <a:prstGeom prst="rect">
              <a:avLst/>
            </a:prstGeom>
          </p:spPr>
        </p:pic>
        <p:pic>
          <p:nvPicPr>
            <p:cNvPr id="36" name="Picture 35">
              <a:extLst>
                <a:ext uri="{FF2B5EF4-FFF2-40B4-BE49-F238E27FC236}">
                  <a16:creationId xmlns:a16="http://schemas.microsoft.com/office/drawing/2014/main" id="{4EAF477D-2C86-864B-EDDB-3365819795F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8111450" y="4466464"/>
              <a:ext cx="373356" cy="373822"/>
            </a:xfrm>
            <a:prstGeom prst="rect">
              <a:avLst/>
            </a:prstGeom>
          </p:spPr>
        </p:pic>
      </p:grpSp>
      <p:grpSp>
        <p:nvGrpSpPr>
          <p:cNvPr id="37" name="Group 36">
            <a:extLst>
              <a:ext uri="{FF2B5EF4-FFF2-40B4-BE49-F238E27FC236}">
                <a16:creationId xmlns:a16="http://schemas.microsoft.com/office/drawing/2014/main" id="{C71307C1-4DEC-BF2E-2ADC-96204C88A3F5}"/>
              </a:ext>
            </a:extLst>
          </p:cNvPr>
          <p:cNvGrpSpPr/>
          <p:nvPr/>
        </p:nvGrpSpPr>
        <p:grpSpPr>
          <a:xfrm>
            <a:off x="10480676" y="3449762"/>
            <a:ext cx="781279" cy="707794"/>
            <a:chOff x="6290806" y="3707906"/>
            <a:chExt cx="2940201" cy="2616334"/>
          </a:xfrm>
        </p:grpSpPr>
        <p:pic>
          <p:nvPicPr>
            <p:cNvPr id="38" name="Picture 37">
              <a:extLst>
                <a:ext uri="{FF2B5EF4-FFF2-40B4-BE49-F238E27FC236}">
                  <a16:creationId xmlns:a16="http://schemas.microsoft.com/office/drawing/2014/main" id="{E31B1597-E13B-2F31-3C7E-6F660825D7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1" b="90049" l="9935" r="89849">
                          <a14:foregroundMark x1="17279" y1="89563" x2="32181" y2="90049"/>
                          <a14:foregroundMark x1="80994" y1="10194" x2="69978" y2="9951"/>
                        </a14:backgroundRemoval>
                      </a14:imgEffect>
                    </a14:imgLayer>
                  </a14:imgProps>
                </a:ext>
              </a:extLst>
            </a:blip>
            <a:stretch>
              <a:fillRect/>
            </a:stretch>
          </p:blipFill>
          <p:spPr>
            <a:xfrm>
              <a:off x="6290806" y="3707906"/>
              <a:ext cx="2940201" cy="2616334"/>
            </a:xfrm>
            <a:prstGeom prst="rect">
              <a:avLst/>
            </a:prstGeom>
          </p:spPr>
        </p:pic>
        <p:pic>
          <p:nvPicPr>
            <p:cNvPr id="39" name="Picture 38">
              <a:extLst>
                <a:ext uri="{FF2B5EF4-FFF2-40B4-BE49-F238E27FC236}">
                  <a16:creationId xmlns:a16="http://schemas.microsoft.com/office/drawing/2014/main" id="{DDACE630-E7DB-D946-27FC-F7CBC9230F80}"/>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362150" y="5229458"/>
              <a:ext cx="373356" cy="373822"/>
            </a:xfrm>
            <a:prstGeom prst="rect">
              <a:avLst/>
            </a:prstGeom>
          </p:spPr>
        </p:pic>
        <p:pic>
          <p:nvPicPr>
            <p:cNvPr id="40" name="Picture 39">
              <a:extLst>
                <a:ext uri="{FF2B5EF4-FFF2-40B4-BE49-F238E27FC236}">
                  <a16:creationId xmlns:a16="http://schemas.microsoft.com/office/drawing/2014/main" id="{70CD624B-FDE5-EF94-ECD5-2203C94B0DB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7588566" y="4685484"/>
              <a:ext cx="373356" cy="373822"/>
            </a:xfrm>
            <a:prstGeom prst="rect">
              <a:avLst/>
            </a:prstGeom>
          </p:spPr>
        </p:pic>
        <p:pic>
          <p:nvPicPr>
            <p:cNvPr id="41" name="Picture 40">
              <a:extLst>
                <a:ext uri="{FF2B5EF4-FFF2-40B4-BE49-F238E27FC236}">
                  <a16:creationId xmlns:a16="http://schemas.microsoft.com/office/drawing/2014/main" id="{5582D178-8DFF-8A4D-6B97-2A9B1062D063}"/>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6052" b="93372" l="9439" r="89796">
                          <a14:foregroundMark x1="9439" y1="13545" x2="9439" y2="13545"/>
                          <a14:foregroundMark x1="7398" y1="22767" x2="23724" y2="10663"/>
                          <a14:foregroundMark x1="23724" y1="10663" x2="41837" y2="6052"/>
                          <a14:foregroundMark x1="41837" y1="6052" x2="68367" y2="11816"/>
                          <a14:foregroundMark x1="68367" y1="11816" x2="80867" y2="23919"/>
                          <a14:foregroundMark x1="9949" y1="28530" x2="6122" y2="57925"/>
                          <a14:foregroundMark x1="6122" y1="57925" x2="16071" y2="85591"/>
                          <a14:foregroundMark x1="16071" y1="85591" x2="42602" y2="96254"/>
                          <a14:foregroundMark x1="42602" y1="96254" x2="65816" y2="93372"/>
                          <a14:foregroundMark x1="65816" y1="93372" x2="83163" y2="70605"/>
                          <a14:foregroundMark x1="83163" y1="70605" x2="84439" y2="20461"/>
                          <a14:foregroundMark x1="84439" y1="20461" x2="82143" y2="19885"/>
                        </a14:backgroundRemoval>
                      </a14:imgEffect>
                    </a14:imgLayer>
                  </a14:imgProps>
                </a:ext>
              </a:extLst>
            </a:blip>
            <a:srcRect r="11590"/>
            <a:stretch/>
          </p:blipFill>
          <p:spPr>
            <a:xfrm>
              <a:off x="8111450" y="4466464"/>
              <a:ext cx="373356" cy="373822"/>
            </a:xfrm>
            <a:prstGeom prst="rect">
              <a:avLst/>
            </a:prstGeom>
          </p:spPr>
        </p:pic>
      </p:grpSp>
    </p:spTree>
    <p:extLst>
      <p:ext uri="{BB962C8B-B14F-4D97-AF65-F5344CB8AC3E}">
        <p14:creationId xmlns:p14="http://schemas.microsoft.com/office/powerpoint/2010/main" val="134805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93D8-EE82-F3C8-7848-4FDB008357C8}"/>
              </a:ext>
            </a:extLst>
          </p:cNvPr>
          <p:cNvSpPr>
            <a:spLocks noGrp="1"/>
          </p:cNvSpPr>
          <p:nvPr>
            <p:ph type="title"/>
          </p:nvPr>
        </p:nvSpPr>
        <p:spPr/>
        <p:txBody>
          <a:bodyPr/>
          <a:lstStyle/>
          <a:p>
            <a:r>
              <a:rPr lang="en-US" dirty="0"/>
              <a:t>Jelly!</a:t>
            </a:r>
            <a:endParaRPr lang="en-GB" dirty="0"/>
          </a:p>
        </p:txBody>
      </p:sp>
      <p:sp>
        <p:nvSpPr>
          <p:cNvPr id="3" name="Content Placeholder 2">
            <a:extLst>
              <a:ext uri="{FF2B5EF4-FFF2-40B4-BE49-F238E27FC236}">
                <a16:creationId xmlns:a16="http://schemas.microsoft.com/office/drawing/2014/main" id="{A4FDB517-27D8-E693-2A11-637D363596F9}"/>
              </a:ext>
            </a:extLst>
          </p:cNvPr>
          <p:cNvSpPr>
            <a:spLocks noGrp="1"/>
          </p:cNvSpPr>
          <p:nvPr>
            <p:ph idx="1"/>
          </p:nvPr>
        </p:nvSpPr>
        <p:spPr/>
        <p:txBody>
          <a:bodyPr/>
          <a:lstStyle/>
          <a:p>
            <a:endParaRPr lang="en-GB" dirty="0"/>
          </a:p>
        </p:txBody>
      </p:sp>
      <p:pic>
        <p:nvPicPr>
          <p:cNvPr id="1026" name="Picture 2" descr="What's the opposite of jelly? | Cambridge Mathematics">
            <a:extLst>
              <a:ext uri="{FF2B5EF4-FFF2-40B4-BE49-F238E27FC236}">
                <a16:creationId xmlns:a16="http://schemas.microsoft.com/office/drawing/2014/main" id="{5DE8F75E-8700-F8E8-4886-66C64FC372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7" r="19315"/>
          <a:stretch/>
        </p:blipFill>
        <p:spPr bwMode="auto">
          <a:xfrm>
            <a:off x="5486399" y="1690688"/>
            <a:ext cx="5867401" cy="4816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tleys Sugar Free Strawberry Jelly Sachet (23g) – Qty: 1 | British Food  in France">
            <a:extLst>
              <a:ext uri="{FF2B5EF4-FFF2-40B4-BE49-F238E27FC236}">
                <a16:creationId xmlns:a16="http://schemas.microsoft.com/office/drawing/2014/main" id="{BE207D87-1CFE-B592-2FA7-4F3DC7B31F8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86" b="74286" l="24143" r="78429">
                        <a14:foregroundMark x1="24000" y1="29571" x2="24143" y2="63429"/>
                        <a14:foregroundMark x1="24143" y1="63429" x2="26143" y2="69857"/>
                        <a14:foregroundMark x1="24286" y1="73429" x2="61143" y2="74286"/>
                        <a14:foregroundMark x1="61143" y1="74286" x2="76286" y2="72143"/>
                        <a14:foregroundMark x1="24429" y1="28143" x2="76714" y2="25286"/>
                        <a14:foregroundMark x1="75571" y1="32286" x2="71000" y2="59571"/>
                        <a14:foregroundMark x1="71000" y1="59571" x2="74286" y2="68571"/>
                        <a14:foregroundMark x1="77143" y1="50571" x2="78429" y2="71286"/>
                      </a14:backgroundRemoval>
                    </a14:imgEffect>
                  </a14:imgLayer>
                </a14:imgProps>
              </a:ext>
              <a:ext uri="{28A0092B-C50C-407E-A947-70E740481C1C}">
                <a14:useLocalDpi xmlns:a14="http://schemas.microsoft.com/office/drawing/2010/main" val="0"/>
              </a:ext>
            </a:extLst>
          </a:blip>
          <a:srcRect l="19202" t="21669" r="17760" b="22030"/>
          <a:stretch/>
        </p:blipFill>
        <p:spPr bwMode="auto">
          <a:xfrm>
            <a:off x="573152" y="1825625"/>
            <a:ext cx="5178296" cy="462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64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B9E3-D163-9712-7A1D-A4B3B036F9B0}"/>
              </a:ext>
            </a:extLst>
          </p:cNvPr>
          <p:cNvSpPr>
            <a:spLocks noGrp="1"/>
          </p:cNvSpPr>
          <p:nvPr>
            <p:ph type="title"/>
          </p:nvPr>
        </p:nvSpPr>
        <p:spPr/>
        <p:txBody>
          <a:bodyPr/>
          <a:lstStyle/>
          <a:p>
            <a:r>
              <a:rPr lang="en-US" dirty="0" err="1"/>
              <a:t>Orbeez</a:t>
            </a:r>
            <a:endParaRPr lang="en-GB" dirty="0"/>
          </a:p>
        </p:txBody>
      </p:sp>
      <p:sp>
        <p:nvSpPr>
          <p:cNvPr id="3" name="Content Placeholder 2">
            <a:extLst>
              <a:ext uri="{FF2B5EF4-FFF2-40B4-BE49-F238E27FC236}">
                <a16:creationId xmlns:a16="http://schemas.microsoft.com/office/drawing/2014/main" id="{9CF84E61-950C-F114-C97C-789C64298007}"/>
              </a:ext>
            </a:extLst>
          </p:cNvPr>
          <p:cNvSpPr>
            <a:spLocks noGrp="1"/>
          </p:cNvSpPr>
          <p:nvPr>
            <p:ph idx="1"/>
          </p:nvPr>
        </p:nvSpPr>
        <p:spPr/>
        <p:txBody>
          <a:bodyPr/>
          <a:lstStyle/>
          <a:p>
            <a:endParaRPr lang="en-GB"/>
          </a:p>
        </p:txBody>
      </p:sp>
      <p:pic>
        <p:nvPicPr>
          <p:cNvPr id="4" name="Picture 2" descr="Sonographic diagnosis of four water beads causing small‐bowel obstruction  in an 18‐month‐old boy - Yang - 2018 - Journal of Clinical Ultrasound -  Wiley Online Library">
            <a:extLst>
              <a:ext uri="{FF2B5EF4-FFF2-40B4-BE49-F238E27FC236}">
                <a16:creationId xmlns:a16="http://schemas.microsoft.com/office/drawing/2014/main" id="{B9D03FAB-8D51-8BE9-497B-771233308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593" y="426107"/>
            <a:ext cx="6935786" cy="600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7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168-8B8F-F941-C15E-1924DA53F8D5}"/>
              </a:ext>
            </a:extLst>
          </p:cNvPr>
          <p:cNvSpPr>
            <a:spLocks noGrp="1"/>
          </p:cNvSpPr>
          <p:nvPr>
            <p:ph type="title"/>
          </p:nvPr>
        </p:nvSpPr>
        <p:spPr/>
        <p:txBody>
          <a:bodyPr/>
          <a:lstStyle/>
          <a:p>
            <a:r>
              <a:rPr lang="en-US" dirty="0"/>
              <a:t>Contact lenses</a:t>
            </a:r>
            <a:endParaRPr lang="en-GB" dirty="0"/>
          </a:p>
        </p:txBody>
      </p:sp>
      <p:sp>
        <p:nvSpPr>
          <p:cNvPr id="4" name="Content Placeholder 3">
            <a:extLst>
              <a:ext uri="{FF2B5EF4-FFF2-40B4-BE49-F238E27FC236}">
                <a16:creationId xmlns:a16="http://schemas.microsoft.com/office/drawing/2014/main" id="{F99961F4-6377-1757-40B2-09A803EDB059}"/>
              </a:ext>
            </a:extLst>
          </p:cNvPr>
          <p:cNvSpPr>
            <a:spLocks noGrp="1"/>
          </p:cNvSpPr>
          <p:nvPr>
            <p:ph idx="1"/>
          </p:nvPr>
        </p:nvSpPr>
        <p:spPr/>
        <p:txBody>
          <a:bodyPr/>
          <a:lstStyle/>
          <a:p>
            <a:endParaRPr lang="en-GB"/>
          </a:p>
        </p:txBody>
      </p:sp>
      <p:pic>
        <p:nvPicPr>
          <p:cNvPr id="2050" name="Picture 2" descr="Eye Infections From Contact Lenses - American Academy of Ophthalmology">
            <a:extLst>
              <a:ext uri="{FF2B5EF4-FFF2-40B4-BE49-F238E27FC236}">
                <a16:creationId xmlns:a16="http://schemas.microsoft.com/office/drawing/2014/main" id="{87C34EF9-E775-23F3-9C66-57AFA1C72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2" y="1825625"/>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8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265E-CA58-9AC2-50DE-AE0238E516FF}"/>
              </a:ext>
            </a:extLst>
          </p:cNvPr>
          <p:cNvSpPr>
            <a:spLocks noGrp="1"/>
          </p:cNvSpPr>
          <p:nvPr>
            <p:ph type="title"/>
          </p:nvPr>
        </p:nvSpPr>
        <p:spPr/>
        <p:txBody>
          <a:bodyPr/>
          <a:lstStyle/>
          <a:p>
            <a:r>
              <a:rPr lang="en-US" dirty="0"/>
              <a:t>Fake snow</a:t>
            </a:r>
            <a:endParaRPr lang="en-GB" dirty="0"/>
          </a:p>
        </p:txBody>
      </p:sp>
      <p:sp>
        <p:nvSpPr>
          <p:cNvPr id="3" name="Content Placeholder 2">
            <a:extLst>
              <a:ext uri="{FF2B5EF4-FFF2-40B4-BE49-F238E27FC236}">
                <a16:creationId xmlns:a16="http://schemas.microsoft.com/office/drawing/2014/main" id="{369CC282-9FEC-6862-5E29-16FD325C770D}"/>
              </a:ext>
            </a:extLst>
          </p:cNvPr>
          <p:cNvSpPr>
            <a:spLocks noGrp="1"/>
          </p:cNvSpPr>
          <p:nvPr>
            <p:ph idx="1"/>
          </p:nvPr>
        </p:nvSpPr>
        <p:spPr/>
        <p:txBody>
          <a:bodyPr/>
          <a:lstStyle/>
          <a:p>
            <a:endParaRPr lang="en-GB" dirty="0"/>
          </a:p>
        </p:txBody>
      </p:sp>
      <p:pic>
        <p:nvPicPr>
          <p:cNvPr id="3074" name="Picture 2" descr="Artificial Snow Snowflakes 1-10mm Plastic Dry Snow Powder - Etsy UK">
            <a:extLst>
              <a:ext uri="{FF2B5EF4-FFF2-40B4-BE49-F238E27FC236}">
                <a16:creationId xmlns:a16="http://schemas.microsoft.com/office/drawing/2014/main" id="{BFD835A4-2856-22D7-3A48-69B20940A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963" y="946688"/>
            <a:ext cx="5810751" cy="49646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nna Build a Snowman? - How to Make Fake Snow - YouTube">
            <a:extLst>
              <a:ext uri="{FF2B5EF4-FFF2-40B4-BE49-F238E27FC236}">
                <a16:creationId xmlns:a16="http://schemas.microsoft.com/office/drawing/2014/main" id="{669956EB-5754-7963-2CDF-5540F8C8D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947361" cy="22105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00g Instant Artificial Pretend Fake Snow">
            <a:extLst>
              <a:ext uri="{FF2B5EF4-FFF2-40B4-BE49-F238E27FC236}">
                <a16:creationId xmlns:a16="http://schemas.microsoft.com/office/drawing/2014/main" id="{6A6A7A7E-412B-A2A4-DEA1-6F336DB84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905" y="4064000"/>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5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1C48-915A-8BDF-C438-0D7F901E4B72}"/>
              </a:ext>
            </a:extLst>
          </p:cNvPr>
          <p:cNvSpPr>
            <a:spLocks noGrp="1"/>
          </p:cNvSpPr>
          <p:nvPr>
            <p:ph type="title"/>
          </p:nvPr>
        </p:nvSpPr>
        <p:spPr/>
        <p:txBody>
          <a:bodyPr/>
          <a:lstStyle/>
          <a:p>
            <a:r>
              <a:rPr lang="en-US" dirty="0"/>
              <a:t>Biomedical devices</a:t>
            </a:r>
            <a:endParaRPr lang="en-GB" dirty="0"/>
          </a:p>
        </p:txBody>
      </p:sp>
      <p:pic>
        <p:nvPicPr>
          <p:cNvPr id="4098" name="Picture 2" descr="Revolution: 3D printed heart with human tissue">
            <a:extLst>
              <a:ext uri="{FF2B5EF4-FFF2-40B4-BE49-F238E27FC236}">
                <a16:creationId xmlns:a16="http://schemas.microsoft.com/office/drawing/2014/main" id="{8D944F5D-85A6-B7EE-592B-285F83AB78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759" r="22641"/>
          <a:stretch/>
        </p:blipFill>
        <p:spPr bwMode="auto">
          <a:xfrm>
            <a:off x="8566484" y="1954128"/>
            <a:ext cx="3258887" cy="3771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omaterials-based Hydrogels and their Drug Delivery Potentialities">
            <a:extLst>
              <a:ext uri="{FF2B5EF4-FFF2-40B4-BE49-F238E27FC236}">
                <a16:creationId xmlns:a16="http://schemas.microsoft.com/office/drawing/2014/main" id="{B2FBDF51-6269-DF5A-46F8-1EC09FA5C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29" y="2434389"/>
            <a:ext cx="8199855" cy="2811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E4184A-D8BC-7424-624E-1346401BF0B0}"/>
              </a:ext>
            </a:extLst>
          </p:cNvPr>
          <p:cNvSpPr txBox="1"/>
          <p:nvPr/>
        </p:nvSpPr>
        <p:spPr>
          <a:xfrm>
            <a:off x="2445252" y="5245768"/>
            <a:ext cx="4042610" cy="523220"/>
          </a:xfrm>
          <a:prstGeom prst="rect">
            <a:avLst/>
          </a:prstGeom>
          <a:noFill/>
        </p:spPr>
        <p:txBody>
          <a:bodyPr wrap="square" rtlCol="0">
            <a:spAutoFit/>
          </a:bodyPr>
          <a:lstStyle/>
          <a:p>
            <a:pPr algn="ctr"/>
            <a:r>
              <a:rPr lang="en-US" sz="2800" b="1" dirty="0"/>
              <a:t>Drug delivery</a:t>
            </a:r>
            <a:endParaRPr lang="en-GB" sz="2800" b="1" dirty="0"/>
          </a:p>
        </p:txBody>
      </p:sp>
      <p:sp>
        <p:nvSpPr>
          <p:cNvPr id="5" name="TextBox 4">
            <a:extLst>
              <a:ext uri="{FF2B5EF4-FFF2-40B4-BE49-F238E27FC236}">
                <a16:creationId xmlns:a16="http://schemas.microsoft.com/office/drawing/2014/main" id="{E7C31019-2080-3A58-4161-B4616D964758}"/>
              </a:ext>
            </a:extLst>
          </p:cNvPr>
          <p:cNvSpPr txBox="1"/>
          <p:nvPr/>
        </p:nvSpPr>
        <p:spPr>
          <a:xfrm>
            <a:off x="8174622" y="5778860"/>
            <a:ext cx="4042610" cy="523220"/>
          </a:xfrm>
          <a:prstGeom prst="rect">
            <a:avLst/>
          </a:prstGeom>
          <a:noFill/>
        </p:spPr>
        <p:txBody>
          <a:bodyPr wrap="square" rtlCol="0">
            <a:spAutoFit/>
          </a:bodyPr>
          <a:lstStyle/>
          <a:p>
            <a:pPr algn="ctr"/>
            <a:r>
              <a:rPr lang="en-US" sz="2800" b="1" dirty="0"/>
              <a:t>Organ transplants</a:t>
            </a:r>
            <a:endParaRPr lang="en-GB" sz="2800" b="1" dirty="0"/>
          </a:p>
        </p:txBody>
      </p:sp>
    </p:spTree>
    <p:extLst>
      <p:ext uri="{BB962C8B-B14F-4D97-AF65-F5344CB8AC3E}">
        <p14:creationId xmlns:p14="http://schemas.microsoft.com/office/powerpoint/2010/main" val="317719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AB73-4255-E340-D9BE-A3C0713A02B9}"/>
              </a:ext>
            </a:extLst>
          </p:cNvPr>
          <p:cNvSpPr>
            <a:spLocks noGrp="1"/>
          </p:cNvSpPr>
          <p:nvPr>
            <p:ph type="title"/>
          </p:nvPr>
        </p:nvSpPr>
        <p:spPr/>
        <p:txBody>
          <a:bodyPr/>
          <a:lstStyle/>
          <a:p>
            <a:r>
              <a:rPr lang="en-US" dirty="0"/>
              <a:t>Hydrogel experiments</a:t>
            </a:r>
            <a:endParaRPr lang="en-GB" dirty="0"/>
          </a:p>
        </p:txBody>
      </p:sp>
      <p:sp>
        <p:nvSpPr>
          <p:cNvPr id="3" name="Text Placeholder 2">
            <a:extLst>
              <a:ext uri="{FF2B5EF4-FFF2-40B4-BE49-F238E27FC236}">
                <a16:creationId xmlns:a16="http://schemas.microsoft.com/office/drawing/2014/main" id="{A71B6C1F-CC2F-FBB6-254B-7BC9316B8C8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7799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Widescreen</PresentationFormat>
  <Paragraphs>149</Paragraphs>
  <Slides>30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AvenirNextLTPro</vt:lpstr>
      <vt:lpstr>Calibri</vt:lpstr>
      <vt:lpstr>Calibri Light</vt:lpstr>
      <vt:lpstr>NotoSans</vt:lpstr>
      <vt:lpstr>Office Theme</vt:lpstr>
      <vt:lpstr>Hydrogels</vt:lpstr>
      <vt:lpstr>What are hydrogels?</vt:lpstr>
      <vt:lpstr>Hydrogel examples?</vt:lpstr>
      <vt:lpstr>Jelly!</vt:lpstr>
      <vt:lpstr>Orbeez</vt:lpstr>
      <vt:lpstr>Contact lenses</vt:lpstr>
      <vt:lpstr>Fake snow</vt:lpstr>
      <vt:lpstr>Biomedical devices</vt:lpstr>
      <vt:lpstr>Hydrogel experiments</vt:lpstr>
      <vt:lpstr>Making a hydrogel</vt:lpstr>
      <vt:lpstr>Making a hydrogel</vt:lpstr>
      <vt:lpstr>Collapsing a hydrogel</vt:lpstr>
      <vt:lpstr>Experiment time!</vt:lpstr>
      <vt:lpstr>Conclusions</vt:lpstr>
      <vt:lpstr>Conclusions</vt:lpstr>
      <vt:lpstr>Conclusions</vt:lpstr>
      <vt:lpstr>Conclusions</vt:lpstr>
      <vt:lpstr>Conclusions</vt:lpstr>
      <vt:lpstr>How do these experiments work?</vt:lpstr>
      <vt:lpstr>Making a hydrogel</vt:lpstr>
      <vt:lpstr>Collapsing a hydrogel</vt:lpstr>
      <vt:lpstr>PowerPoint Presentation</vt:lpstr>
      <vt:lpstr>My project using hydrogels</vt:lpstr>
      <vt:lpstr>Tedex video?</vt:lpstr>
      <vt:lpstr>Problem Statement</vt:lpstr>
      <vt:lpstr>PowerPoint Presentation</vt:lpstr>
      <vt:lpstr>Concrete cracks</vt:lpstr>
      <vt:lpstr>Concrete cracks</vt:lpstr>
      <vt:lpstr>Concrete cracks</vt:lpstr>
      <vt:lpstr>Overarching aim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Pauwels</dc:creator>
  <cp:lastModifiedBy>Emilie Pauwels</cp:lastModifiedBy>
  <cp:revision>14</cp:revision>
  <dcterms:created xsi:type="dcterms:W3CDTF">2023-06-04T09:12:33Z</dcterms:created>
  <dcterms:modified xsi:type="dcterms:W3CDTF">2023-06-16T12:08:52Z</dcterms:modified>
</cp:coreProperties>
</file>